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9" r:id="rId4"/>
    <p:sldId id="260" r:id="rId5"/>
    <p:sldId id="261" r:id="rId6"/>
    <p:sldId id="262" r:id="rId7"/>
    <p:sldId id="263" r:id="rId8"/>
    <p:sldId id="264" r:id="rId9"/>
    <p:sldId id="265" r:id="rId10"/>
    <p:sldId id="266" r:id="rId11"/>
    <p:sldId id="280" r:id="rId12"/>
    <p:sldId id="267" r:id="rId13"/>
    <p:sldId id="281" r:id="rId14"/>
    <p:sldId id="268" r:id="rId15"/>
    <p:sldId id="282" r:id="rId16"/>
    <p:sldId id="269" r:id="rId17"/>
    <p:sldId id="283" r:id="rId18"/>
    <p:sldId id="270" r:id="rId19"/>
    <p:sldId id="271" r:id="rId20"/>
    <p:sldId id="284" r:id="rId21"/>
    <p:sldId id="272" r:id="rId22"/>
    <p:sldId id="285" r:id="rId23"/>
    <p:sldId id="273" r:id="rId24"/>
    <p:sldId id="286" r:id="rId25"/>
    <p:sldId id="279" r:id="rId26"/>
    <p:sldId id="274" r:id="rId27"/>
    <p:sldId id="287" r:id="rId28"/>
    <p:sldId id="275" r:id="rId29"/>
    <p:sldId id="276" r:id="rId30"/>
    <p:sldId id="278"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19EEC41-B9B9-43DD-B65B-424FABF52614}" v="126" dt="2025-04-29T20:25:01.418"/>
    <p1510:client id="{A6712FBA-1676-3066-E1CB-35DA4E4A1D9B}" v="427" dt="2025-04-29T18:53:15.794"/>
    <p1510:client id="{E4976382-CABC-68C6-42F7-A8FB57FA5800}" v="429" dt="2025-04-30T20:41:08.83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9" d="100"/>
          <a:sy n="59" d="100"/>
        </p:scale>
        <p:origin x="940" y="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diagrams/_rels/data1.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sv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11" Type="http://schemas.openxmlformats.org/officeDocument/2006/relationships/image" Target="../media/image14.png"/><Relationship Id="rId5" Type="http://schemas.openxmlformats.org/officeDocument/2006/relationships/image" Target="../media/image8.png"/><Relationship Id="rId10" Type="http://schemas.openxmlformats.org/officeDocument/2006/relationships/image" Target="../media/image13.svg"/><Relationship Id="rId4" Type="http://schemas.openxmlformats.org/officeDocument/2006/relationships/image" Target="../media/image7.svg"/><Relationship Id="rId9" Type="http://schemas.openxmlformats.org/officeDocument/2006/relationships/image" Target="../media/image12.png"/></Relationships>
</file>

<file path=ppt/diagrams/_rels/data2.xml.rels><?xml version="1.0" encoding="UTF-8" standalone="yes"?>
<Relationships xmlns="http://schemas.openxmlformats.org/package/2006/relationships"><Relationship Id="rId8" Type="http://schemas.openxmlformats.org/officeDocument/2006/relationships/image" Target="../media/image51.svg"/><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image" Target="../media/image45.svg"/><Relationship Id="rId1" Type="http://schemas.openxmlformats.org/officeDocument/2006/relationships/image" Target="../media/image44.png"/><Relationship Id="rId6" Type="http://schemas.openxmlformats.org/officeDocument/2006/relationships/image" Target="../media/image49.svg"/><Relationship Id="rId5" Type="http://schemas.openxmlformats.org/officeDocument/2006/relationships/image" Target="../media/image48.png"/><Relationship Id="rId10" Type="http://schemas.openxmlformats.org/officeDocument/2006/relationships/image" Target="../media/image53.svg"/><Relationship Id="rId4" Type="http://schemas.openxmlformats.org/officeDocument/2006/relationships/image" Target="../media/image47.svg"/><Relationship Id="rId9" Type="http://schemas.openxmlformats.org/officeDocument/2006/relationships/image" Target="../media/image52.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sv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11" Type="http://schemas.openxmlformats.org/officeDocument/2006/relationships/image" Target="../media/image14.png"/><Relationship Id="rId5" Type="http://schemas.openxmlformats.org/officeDocument/2006/relationships/image" Target="../media/image8.png"/><Relationship Id="rId10" Type="http://schemas.openxmlformats.org/officeDocument/2006/relationships/image" Target="../media/image13.svg"/><Relationship Id="rId4" Type="http://schemas.openxmlformats.org/officeDocument/2006/relationships/image" Target="../media/image7.svg"/><Relationship Id="rId9" Type="http://schemas.openxmlformats.org/officeDocument/2006/relationships/image" Target="../media/image12.png"/></Relationships>
</file>

<file path=ppt/diagrams/_rels/drawing2.xml.rels><?xml version="1.0" encoding="UTF-8" standalone="yes"?>
<Relationships xmlns="http://schemas.openxmlformats.org/package/2006/relationships"><Relationship Id="rId8" Type="http://schemas.openxmlformats.org/officeDocument/2006/relationships/image" Target="../media/image51.svg"/><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image" Target="../media/image45.svg"/><Relationship Id="rId1" Type="http://schemas.openxmlformats.org/officeDocument/2006/relationships/image" Target="../media/image44.png"/><Relationship Id="rId6" Type="http://schemas.openxmlformats.org/officeDocument/2006/relationships/image" Target="../media/image49.svg"/><Relationship Id="rId5" Type="http://schemas.openxmlformats.org/officeDocument/2006/relationships/image" Target="../media/image48.png"/><Relationship Id="rId10" Type="http://schemas.openxmlformats.org/officeDocument/2006/relationships/image" Target="../media/image53.svg"/><Relationship Id="rId4" Type="http://schemas.openxmlformats.org/officeDocument/2006/relationships/image" Target="../media/image47.svg"/><Relationship Id="rId9" Type="http://schemas.openxmlformats.org/officeDocument/2006/relationships/image" Target="../media/image52.png"/></Relationships>
</file>

<file path=ppt/diagrams/colors1.xml><?xml version="1.0" encoding="utf-8"?>
<dgm:colorsDef xmlns:dgm="http://schemas.openxmlformats.org/drawingml/2006/diagram" xmlns:a="http://schemas.openxmlformats.org/drawingml/2006/main" uniqueId="urn:microsoft.com/office/officeart/2018/5/colors/Iconchunking_neutralbg_accent3_2">
  <dgm:title val=""/>
  <dgm:desc val=""/>
  <dgm:catLst>
    <dgm:cat type="accent3" pri="13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a:alpha val="0"/>
      </a:schemeClr>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A04C135-E301-4A1E-8210-CC3740D9371C}" type="doc">
      <dgm:prSet loTypeId="urn:microsoft.com/office/officeart/2018/2/layout/IconCircleList" loCatId="icon" qsTypeId="urn:microsoft.com/office/officeart/2005/8/quickstyle/simple1" qsCatId="simple" csTypeId="urn:microsoft.com/office/officeart/2018/5/colors/Iconchunking_neutralbg_accent3_2" csCatId="accent3" phldr="1"/>
      <dgm:spPr/>
      <dgm:t>
        <a:bodyPr/>
        <a:lstStyle/>
        <a:p>
          <a:endParaRPr lang="en-US"/>
        </a:p>
      </dgm:t>
    </dgm:pt>
    <dgm:pt modelId="{2E7D53F6-210B-4F18-894C-C992ED0692AF}">
      <dgm:prSet/>
      <dgm:spPr/>
      <dgm:t>
        <a:bodyPr/>
        <a:lstStyle/>
        <a:p>
          <a:pPr>
            <a:lnSpc>
              <a:spcPct val="100000"/>
            </a:lnSpc>
          </a:pPr>
          <a:r>
            <a:rPr lang="en-US" b="1"/>
            <a:t>Interactive Map Click to View Weather</a:t>
          </a:r>
          <a:br>
            <a:rPr lang="en-US"/>
          </a:br>
          <a:r>
            <a:rPr lang="en-US"/>
            <a:t>Users can click anywhere on the map to instantly see the current weather for that location.</a:t>
          </a:r>
        </a:p>
      </dgm:t>
    </dgm:pt>
    <dgm:pt modelId="{7C55474A-A144-41A0-B153-0D9948E8AF12}" type="parTrans" cxnId="{AFAC52FB-7036-4A40-B6B3-97E26E03009A}">
      <dgm:prSet/>
      <dgm:spPr/>
      <dgm:t>
        <a:bodyPr/>
        <a:lstStyle/>
        <a:p>
          <a:endParaRPr lang="en-US"/>
        </a:p>
      </dgm:t>
    </dgm:pt>
    <dgm:pt modelId="{62435FF3-AAC2-4E89-8011-1AEB4A49A06E}" type="sibTrans" cxnId="{AFAC52FB-7036-4A40-B6B3-97E26E03009A}">
      <dgm:prSet/>
      <dgm:spPr/>
      <dgm:t>
        <a:bodyPr/>
        <a:lstStyle/>
        <a:p>
          <a:pPr>
            <a:lnSpc>
              <a:spcPct val="100000"/>
            </a:lnSpc>
          </a:pPr>
          <a:endParaRPr lang="en-US"/>
        </a:p>
      </dgm:t>
    </dgm:pt>
    <dgm:pt modelId="{C618F5BB-7762-4EBA-9B83-04B7F8A7D662}">
      <dgm:prSet/>
      <dgm:spPr/>
      <dgm:t>
        <a:bodyPr/>
        <a:lstStyle/>
        <a:p>
          <a:pPr>
            <a:lnSpc>
              <a:spcPct val="100000"/>
            </a:lnSpc>
          </a:pPr>
          <a:r>
            <a:rPr lang="en-US" b="1"/>
            <a:t>Real-Time Weather &amp; Weekly Forecast</a:t>
          </a:r>
          <a:br>
            <a:rPr lang="en-US"/>
          </a:br>
          <a:r>
            <a:rPr lang="en-US"/>
            <a:t>Provides up-to-date weather data and a 7-day forecast to help users plan ahead.</a:t>
          </a:r>
        </a:p>
      </dgm:t>
    </dgm:pt>
    <dgm:pt modelId="{1D709FD4-50CF-42DF-8D20-485FEC9A4739}" type="parTrans" cxnId="{5C29B3DB-B3D5-4E4B-BD97-C42DDEF1AFB7}">
      <dgm:prSet/>
      <dgm:spPr/>
      <dgm:t>
        <a:bodyPr/>
        <a:lstStyle/>
        <a:p>
          <a:endParaRPr lang="en-US"/>
        </a:p>
      </dgm:t>
    </dgm:pt>
    <dgm:pt modelId="{C319DC66-7E33-42B0-BB72-6E0A3330DDAE}" type="sibTrans" cxnId="{5C29B3DB-B3D5-4E4B-BD97-C42DDEF1AFB7}">
      <dgm:prSet/>
      <dgm:spPr/>
      <dgm:t>
        <a:bodyPr/>
        <a:lstStyle/>
        <a:p>
          <a:pPr>
            <a:lnSpc>
              <a:spcPct val="100000"/>
            </a:lnSpc>
          </a:pPr>
          <a:endParaRPr lang="en-US"/>
        </a:p>
      </dgm:t>
    </dgm:pt>
    <dgm:pt modelId="{E0BF2EE4-E660-4880-A0C8-AAC3283CE175}">
      <dgm:prSet/>
      <dgm:spPr/>
      <dgm:t>
        <a:bodyPr/>
        <a:lstStyle/>
        <a:p>
          <a:pPr>
            <a:lnSpc>
              <a:spcPct val="100000"/>
            </a:lnSpc>
          </a:pPr>
          <a:r>
            <a:rPr lang="en-US" b="1"/>
            <a:t>Temperature Trends using Charts</a:t>
          </a:r>
          <a:br>
            <a:rPr lang="en-US"/>
          </a:br>
          <a:r>
            <a:rPr lang="en-US"/>
            <a:t>Visualizes temperature changes over the week with easy-to-understand graphs, helping users track weather patterns.</a:t>
          </a:r>
        </a:p>
      </dgm:t>
    </dgm:pt>
    <dgm:pt modelId="{91C7A895-D146-422A-8521-FFA293B3AAA9}" type="parTrans" cxnId="{D36591CF-B1B8-4908-8C01-94A4498CB10B}">
      <dgm:prSet/>
      <dgm:spPr/>
      <dgm:t>
        <a:bodyPr/>
        <a:lstStyle/>
        <a:p>
          <a:endParaRPr lang="en-US"/>
        </a:p>
      </dgm:t>
    </dgm:pt>
    <dgm:pt modelId="{173CC38F-D712-46E8-BF81-765735D7FF31}" type="sibTrans" cxnId="{D36591CF-B1B8-4908-8C01-94A4498CB10B}">
      <dgm:prSet/>
      <dgm:spPr/>
      <dgm:t>
        <a:bodyPr/>
        <a:lstStyle/>
        <a:p>
          <a:pPr>
            <a:lnSpc>
              <a:spcPct val="100000"/>
            </a:lnSpc>
          </a:pPr>
          <a:endParaRPr lang="en-US"/>
        </a:p>
      </dgm:t>
    </dgm:pt>
    <dgm:pt modelId="{CE5FCC49-DEBE-4CFD-A6B2-C8D4EBE72EC1}">
      <dgm:prSet/>
      <dgm:spPr/>
      <dgm:t>
        <a:bodyPr/>
        <a:lstStyle/>
        <a:p>
          <a:pPr>
            <a:lnSpc>
              <a:spcPct val="100000"/>
            </a:lnSpc>
          </a:pPr>
          <a:r>
            <a:rPr lang="en-US" b="1"/>
            <a:t>Compare Multiple Cities</a:t>
          </a:r>
          <a:br>
            <a:rPr lang="en-US"/>
          </a:br>
          <a:r>
            <a:rPr lang="en-US"/>
            <a:t>Allows users to compare the weather conditions of different cities side-by-side.</a:t>
          </a:r>
        </a:p>
      </dgm:t>
    </dgm:pt>
    <dgm:pt modelId="{5FEE6135-827A-466C-9489-36FF09D15C86}" type="parTrans" cxnId="{C42F442F-AB2A-41B5-89D7-3549B8A953C8}">
      <dgm:prSet/>
      <dgm:spPr/>
      <dgm:t>
        <a:bodyPr/>
        <a:lstStyle/>
        <a:p>
          <a:endParaRPr lang="en-US"/>
        </a:p>
      </dgm:t>
    </dgm:pt>
    <dgm:pt modelId="{5D2FEDE9-D8E4-4E40-B21F-EB4DECFDEA3C}" type="sibTrans" cxnId="{C42F442F-AB2A-41B5-89D7-3549B8A953C8}">
      <dgm:prSet/>
      <dgm:spPr/>
      <dgm:t>
        <a:bodyPr/>
        <a:lstStyle/>
        <a:p>
          <a:pPr>
            <a:lnSpc>
              <a:spcPct val="100000"/>
            </a:lnSpc>
          </a:pPr>
          <a:endParaRPr lang="en-US"/>
        </a:p>
      </dgm:t>
    </dgm:pt>
    <dgm:pt modelId="{0F38C3CA-55E0-4DB0-B36F-A00B47BA023D}">
      <dgm:prSet/>
      <dgm:spPr/>
      <dgm:t>
        <a:bodyPr/>
        <a:lstStyle/>
        <a:p>
          <a:pPr>
            <a:lnSpc>
              <a:spcPct val="100000"/>
            </a:lnSpc>
          </a:pPr>
          <a:r>
            <a:rPr lang="en-US" b="1"/>
            <a:t>Toggle Dark Mode</a:t>
          </a:r>
          <a:br>
            <a:rPr lang="en-US"/>
          </a:br>
          <a:r>
            <a:rPr lang="en-US"/>
            <a:t>Users can switch to dark mode for a more comfortable viewing experience, especially at night.</a:t>
          </a:r>
        </a:p>
      </dgm:t>
    </dgm:pt>
    <dgm:pt modelId="{6D6B7C53-B950-4E90-B510-DB195CCCF530}" type="parTrans" cxnId="{C1403375-01DC-4F50-AB3F-AB1CD4C6FD2B}">
      <dgm:prSet/>
      <dgm:spPr/>
      <dgm:t>
        <a:bodyPr/>
        <a:lstStyle/>
        <a:p>
          <a:endParaRPr lang="en-US"/>
        </a:p>
      </dgm:t>
    </dgm:pt>
    <dgm:pt modelId="{23C512A0-BE82-4495-AC8A-D9B3625DFEE4}" type="sibTrans" cxnId="{C1403375-01DC-4F50-AB3F-AB1CD4C6FD2B}">
      <dgm:prSet/>
      <dgm:spPr/>
      <dgm:t>
        <a:bodyPr/>
        <a:lstStyle/>
        <a:p>
          <a:pPr>
            <a:lnSpc>
              <a:spcPct val="100000"/>
            </a:lnSpc>
          </a:pPr>
          <a:endParaRPr lang="en-US"/>
        </a:p>
      </dgm:t>
    </dgm:pt>
    <dgm:pt modelId="{A15F7818-D7C6-4540-A712-F0470891B50D}">
      <dgm:prSet/>
      <dgm:spPr/>
      <dgm:t>
        <a:bodyPr/>
        <a:lstStyle/>
        <a:p>
          <a:pPr>
            <a:lnSpc>
              <a:spcPct val="100000"/>
            </a:lnSpc>
          </a:pPr>
          <a:r>
            <a:rPr lang="en-US" b="1"/>
            <a:t>Dynamic Background Based on Weather</a:t>
          </a:r>
          <a:br>
            <a:rPr lang="en-US"/>
          </a:br>
          <a:r>
            <a:rPr lang="en-US"/>
            <a:t>The app’s background changes according to the current weather, offering a visually immersive experience.</a:t>
          </a:r>
        </a:p>
      </dgm:t>
    </dgm:pt>
    <dgm:pt modelId="{82C4480F-D344-4C57-8A8C-CC2A390CB54C}" type="parTrans" cxnId="{5FD038A6-DD23-4659-905D-EC396D587656}">
      <dgm:prSet/>
      <dgm:spPr/>
      <dgm:t>
        <a:bodyPr/>
        <a:lstStyle/>
        <a:p>
          <a:endParaRPr lang="en-US"/>
        </a:p>
      </dgm:t>
    </dgm:pt>
    <dgm:pt modelId="{8F93F873-1724-48C4-B3A3-5E9D97C17B75}" type="sibTrans" cxnId="{5FD038A6-DD23-4659-905D-EC396D587656}">
      <dgm:prSet/>
      <dgm:spPr/>
      <dgm:t>
        <a:bodyPr/>
        <a:lstStyle/>
        <a:p>
          <a:endParaRPr lang="en-US"/>
        </a:p>
      </dgm:t>
    </dgm:pt>
    <dgm:pt modelId="{B9AD2647-8BE9-4EC4-9105-34C1D16022BB}" type="pres">
      <dgm:prSet presAssocID="{CA04C135-E301-4A1E-8210-CC3740D9371C}" presName="root" presStyleCnt="0">
        <dgm:presLayoutVars>
          <dgm:dir/>
          <dgm:resizeHandles val="exact"/>
        </dgm:presLayoutVars>
      </dgm:prSet>
      <dgm:spPr/>
    </dgm:pt>
    <dgm:pt modelId="{6C51DBAE-6BDA-449C-9C15-60C4C52A42D6}" type="pres">
      <dgm:prSet presAssocID="{CA04C135-E301-4A1E-8210-CC3740D9371C}" presName="container" presStyleCnt="0">
        <dgm:presLayoutVars>
          <dgm:dir/>
          <dgm:resizeHandles val="exact"/>
        </dgm:presLayoutVars>
      </dgm:prSet>
      <dgm:spPr/>
    </dgm:pt>
    <dgm:pt modelId="{E2FE385D-3CCB-4D6A-8144-7D48D3236BDD}" type="pres">
      <dgm:prSet presAssocID="{2E7D53F6-210B-4F18-894C-C992ED0692AF}" presName="compNode" presStyleCnt="0"/>
      <dgm:spPr/>
    </dgm:pt>
    <dgm:pt modelId="{05CF511C-D5CC-4A09-AD5A-8499506B4068}" type="pres">
      <dgm:prSet presAssocID="{2E7D53F6-210B-4F18-894C-C992ED0692AF}" presName="iconBgRect" presStyleLbl="bgShp" presStyleIdx="0" presStyleCnt="6"/>
      <dgm:spPr/>
    </dgm:pt>
    <dgm:pt modelId="{2D7A3E48-74F2-4D08-B42F-E6C9FDFCA3B2}" type="pres">
      <dgm:prSet presAssocID="{2E7D53F6-210B-4F18-894C-C992ED0692AF}"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artial Sun"/>
        </a:ext>
      </dgm:extLst>
    </dgm:pt>
    <dgm:pt modelId="{436E60B7-E323-4680-BE1C-40AC33BA157F}" type="pres">
      <dgm:prSet presAssocID="{2E7D53F6-210B-4F18-894C-C992ED0692AF}" presName="spaceRect" presStyleCnt="0"/>
      <dgm:spPr/>
    </dgm:pt>
    <dgm:pt modelId="{D03DC604-6742-4061-A14B-AF81C9AE12A8}" type="pres">
      <dgm:prSet presAssocID="{2E7D53F6-210B-4F18-894C-C992ED0692AF}" presName="textRect" presStyleLbl="revTx" presStyleIdx="0" presStyleCnt="6">
        <dgm:presLayoutVars>
          <dgm:chMax val="1"/>
          <dgm:chPref val="1"/>
        </dgm:presLayoutVars>
      </dgm:prSet>
      <dgm:spPr/>
    </dgm:pt>
    <dgm:pt modelId="{F26CD2DE-45BF-4F57-B629-5956C35BC9E8}" type="pres">
      <dgm:prSet presAssocID="{62435FF3-AAC2-4E89-8011-1AEB4A49A06E}" presName="sibTrans" presStyleLbl="sibTrans2D1" presStyleIdx="0" presStyleCnt="0"/>
      <dgm:spPr/>
    </dgm:pt>
    <dgm:pt modelId="{62F3929D-F493-4927-B9DA-CCE3CC4BF4DF}" type="pres">
      <dgm:prSet presAssocID="{C618F5BB-7762-4EBA-9B83-04B7F8A7D662}" presName="compNode" presStyleCnt="0"/>
      <dgm:spPr/>
    </dgm:pt>
    <dgm:pt modelId="{13443213-374D-4413-AB02-1430739C353E}" type="pres">
      <dgm:prSet presAssocID="{C618F5BB-7762-4EBA-9B83-04B7F8A7D662}" presName="iconBgRect" presStyleLbl="bgShp" presStyleIdx="1" presStyleCnt="6"/>
      <dgm:spPr/>
    </dgm:pt>
    <dgm:pt modelId="{C579A55A-B435-464C-9DB8-55C510754675}" type="pres">
      <dgm:prSet presAssocID="{C618F5BB-7762-4EBA-9B83-04B7F8A7D662}"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Rain"/>
        </a:ext>
      </dgm:extLst>
    </dgm:pt>
    <dgm:pt modelId="{6307486C-F477-4F86-981A-9F3711E6308C}" type="pres">
      <dgm:prSet presAssocID="{C618F5BB-7762-4EBA-9B83-04B7F8A7D662}" presName="spaceRect" presStyleCnt="0"/>
      <dgm:spPr/>
    </dgm:pt>
    <dgm:pt modelId="{8F7E82BF-F9BE-4EED-BF95-F3214518500D}" type="pres">
      <dgm:prSet presAssocID="{C618F5BB-7762-4EBA-9B83-04B7F8A7D662}" presName="textRect" presStyleLbl="revTx" presStyleIdx="1" presStyleCnt="6">
        <dgm:presLayoutVars>
          <dgm:chMax val="1"/>
          <dgm:chPref val="1"/>
        </dgm:presLayoutVars>
      </dgm:prSet>
      <dgm:spPr/>
    </dgm:pt>
    <dgm:pt modelId="{F73C848E-5E67-45AC-9F93-8D7341BF0B0D}" type="pres">
      <dgm:prSet presAssocID="{C319DC66-7E33-42B0-BB72-6E0A3330DDAE}" presName="sibTrans" presStyleLbl="sibTrans2D1" presStyleIdx="0" presStyleCnt="0"/>
      <dgm:spPr/>
    </dgm:pt>
    <dgm:pt modelId="{A84A2513-D6BA-4588-84D8-5518BEA18CF5}" type="pres">
      <dgm:prSet presAssocID="{E0BF2EE4-E660-4880-A0C8-AAC3283CE175}" presName="compNode" presStyleCnt="0"/>
      <dgm:spPr/>
    </dgm:pt>
    <dgm:pt modelId="{28A701FD-A76F-4BA8-9B20-FCA06AE30E48}" type="pres">
      <dgm:prSet presAssocID="{E0BF2EE4-E660-4880-A0C8-AAC3283CE175}" presName="iconBgRect" presStyleLbl="bgShp" presStyleIdx="2" presStyleCnt="6"/>
      <dgm:spPr/>
    </dgm:pt>
    <dgm:pt modelId="{FE9FE101-D17B-4C2D-8D30-9E5FD42EC8E3}" type="pres">
      <dgm:prSet presAssocID="{E0BF2EE4-E660-4880-A0C8-AAC3283CE175}"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tatistics"/>
        </a:ext>
      </dgm:extLst>
    </dgm:pt>
    <dgm:pt modelId="{0B75E091-6254-4E4A-B21C-85680BD8ABEC}" type="pres">
      <dgm:prSet presAssocID="{E0BF2EE4-E660-4880-A0C8-AAC3283CE175}" presName="spaceRect" presStyleCnt="0"/>
      <dgm:spPr/>
    </dgm:pt>
    <dgm:pt modelId="{4E5B832B-6F27-48A6-8D82-20BBC348F954}" type="pres">
      <dgm:prSet presAssocID="{E0BF2EE4-E660-4880-A0C8-AAC3283CE175}" presName="textRect" presStyleLbl="revTx" presStyleIdx="2" presStyleCnt="6">
        <dgm:presLayoutVars>
          <dgm:chMax val="1"/>
          <dgm:chPref val="1"/>
        </dgm:presLayoutVars>
      </dgm:prSet>
      <dgm:spPr/>
    </dgm:pt>
    <dgm:pt modelId="{72F22EC6-9B0F-41DF-9494-E7844FC3A0D9}" type="pres">
      <dgm:prSet presAssocID="{173CC38F-D712-46E8-BF81-765735D7FF31}" presName="sibTrans" presStyleLbl="sibTrans2D1" presStyleIdx="0" presStyleCnt="0"/>
      <dgm:spPr/>
    </dgm:pt>
    <dgm:pt modelId="{98235B9B-A61E-41DD-B17C-96DDB3CB9404}" type="pres">
      <dgm:prSet presAssocID="{CE5FCC49-DEBE-4CFD-A6B2-C8D4EBE72EC1}" presName="compNode" presStyleCnt="0"/>
      <dgm:spPr/>
    </dgm:pt>
    <dgm:pt modelId="{D4104B77-620E-4741-98BF-4AECA023DC16}" type="pres">
      <dgm:prSet presAssocID="{CE5FCC49-DEBE-4CFD-A6B2-C8D4EBE72EC1}" presName="iconBgRect" presStyleLbl="bgShp" presStyleIdx="3" presStyleCnt="6"/>
      <dgm:spPr/>
    </dgm:pt>
    <dgm:pt modelId="{9D0C0F5F-D030-477F-B42C-0523D54A1A9B}" type="pres">
      <dgm:prSet presAssocID="{CE5FCC49-DEBE-4CFD-A6B2-C8D4EBE72EC1}"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Venn Diagram"/>
        </a:ext>
      </dgm:extLst>
    </dgm:pt>
    <dgm:pt modelId="{A6C97CDD-0F75-4132-B9A9-E4C1B20D9B3D}" type="pres">
      <dgm:prSet presAssocID="{CE5FCC49-DEBE-4CFD-A6B2-C8D4EBE72EC1}" presName="spaceRect" presStyleCnt="0"/>
      <dgm:spPr/>
    </dgm:pt>
    <dgm:pt modelId="{F3FAB527-C9B0-4D5A-8D78-51A26F8FCCFC}" type="pres">
      <dgm:prSet presAssocID="{CE5FCC49-DEBE-4CFD-A6B2-C8D4EBE72EC1}" presName="textRect" presStyleLbl="revTx" presStyleIdx="3" presStyleCnt="6">
        <dgm:presLayoutVars>
          <dgm:chMax val="1"/>
          <dgm:chPref val="1"/>
        </dgm:presLayoutVars>
      </dgm:prSet>
      <dgm:spPr/>
    </dgm:pt>
    <dgm:pt modelId="{D36C19FA-EBD6-4A69-9FD4-3DE23530996E}" type="pres">
      <dgm:prSet presAssocID="{5D2FEDE9-D8E4-4E40-B21F-EB4DECFDEA3C}" presName="sibTrans" presStyleLbl="sibTrans2D1" presStyleIdx="0" presStyleCnt="0"/>
      <dgm:spPr/>
    </dgm:pt>
    <dgm:pt modelId="{A71C1847-0480-4C34-B80C-80D88CBB6696}" type="pres">
      <dgm:prSet presAssocID="{0F38C3CA-55E0-4DB0-B36F-A00B47BA023D}" presName="compNode" presStyleCnt="0"/>
      <dgm:spPr/>
    </dgm:pt>
    <dgm:pt modelId="{F02CA564-C5E3-4988-9DDC-0EB0BFA205B8}" type="pres">
      <dgm:prSet presAssocID="{0F38C3CA-55E0-4DB0-B36F-A00B47BA023D}" presName="iconBgRect" presStyleLbl="bgShp" presStyleIdx="4" presStyleCnt="6"/>
      <dgm:spPr/>
    </dgm:pt>
    <dgm:pt modelId="{CB679B1F-25A2-4DAF-A0C0-7A1BC46592D1}" type="pres">
      <dgm:prSet presAssocID="{0F38C3CA-55E0-4DB0-B36F-A00B47BA023D}"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Cursor"/>
        </a:ext>
      </dgm:extLst>
    </dgm:pt>
    <dgm:pt modelId="{8E1A27E1-0A3D-460A-849A-FC3CE449267F}" type="pres">
      <dgm:prSet presAssocID="{0F38C3CA-55E0-4DB0-B36F-A00B47BA023D}" presName="spaceRect" presStyleCnt="0"/>
      <dgm:spPr/>
    </dgm:pt>
    <dgm:pt modelId="{D37D38D8-F3AB-464F-94DF-C59FC20C53C5}" type="pres">
      <dgm:prSet presAssocID="{0F38C3CA-55E0-4DB0-B36F-A00B47BA023D}" presName="textRect" presStyleLbl="revTx" presStyleIdx="4" presStyleCnt="6">
        <dgm:presLayoutVars>
          <dgm:chMax val="1"/>
          <dgm:chPref val="1"/>
        </dgm:presLayoutVars>
      </dgm:prSet>
      <dgm:spPr/>
    </dgm:pt>
    <dgm:pt modelId="{183BE351-D4F8-49D6-89D2-AA348387AFEC}" type="pres">
      <dgm:prSet presAssocID="{23C512A0-BE82-4495-AC8A-D9B3625DFEE4}" presName="sibTrans" presStyleLbl="sibTrans2D1" presStyleIdx="0" presStyleCnt="0"/>
      <dgm:spPr/>
    </dgm:pt>
    <dgm:pt modelId="{8EDA44FC-665D-4C53-8A41-87EAC3722DF7}" type="pres">
      <dgm:prSet presAssocID="{A15F7818-D7C6-4540-A712-F0470891B50D}" presName="compNode" presStyleCnt="0"/>
      <dgm:spPr/>
    </dgm:pt>
    <dgm:pt modelId="{F82EE7DD-8BDB-4069-A7B6-BA50FCFED146}" type="pres">
      <dgm:prSet presAssocID="{A15F7818-D7C6-4540-A712-F0470891B50D}" presName="iconBgRect" presStyleLbl="bgShp" presStyleIdx="5" presStyleCnt="6"/>
      <dgm:spPr/>
    </dgm:pt>
    <dgm:pt modelId="{35697AD0-A7B1-4C6E-B229-7AFFC375AD15}" type="pres">
      <dgm:prSet presAssocID="{A15F7818-D7C6-4540-A712-F0470891B50D}"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Virtual RealityHeadset"/>
        </a:ext>
      </dgm:extLst>
    </dgm:pt>
    <dgm:pt modelId="{46AD4040-883D-44F0-A8F6-6729414FC620}" type="pres">
      <dgm:prSet presAssocID="{A15F7818-D7C6-4540-A712-F0470891B50D}" presName="spaceRect" presStyleCnt="0"/>
      <dgm:spPr/>
    </dgm:pt>
    <dgm:pt modelId="{248AC315-CB33-480A-BC1C-9FD45DE99207}" type="pres">
      <dgm:prSet presAssocID="{A15F7818-D7C6-4540-A712-F0470891B50D}" presName="textRect" presStyleLbl="revTx" presStyleIdx="5" presStyleCnt="6">
        <dgm:presLayoutVars>
          <dgm:chMax val="1"/>
          <dgm:chPref val="1"/>
        </dgm:presLayoutVars>
      </dgm:prSet>
      <dgm:spPr/>
    </dgm:pt>
  </dgm:ptLst>
  <dgm:cxnLst>
    <dgm:cxn modelId="{A6067707-C64D-4F9E-8A77-A44C7E107FE0}" type="presOf" srcId="{CE5FCC49-DEBE-4CFD-A6B2-C8D4EBE72EC1}" destId="{F3FAB527-C9B0-4D5A-8D78-51A26F8FCCFC}" srcOrd="0" destOrd="0" presId="urn:microsoft.com/office/officeart/2018/2/layout/IconCircleList"/>
    <dgm:cxn modelId="{289F432C-01A2-454B-B76C-082AF96538D7}" type="presOf" srcId="{0F38C3CA-55E0-4DB0-B36F-A00B47BA023D}" destId="{D37D38D8-F3AB-464F-94DF-C59FC20C53C5}" srcOrd="0" destOrd="0" presId="urn:microsoft.com/office/officeart/2018/2/layout/IconCircleList"/>
    <dgm:cxn modelId="{C42F442F-AB2A-41B5-89D7-3549B8A953C8}" srcId="{CA04C135-E301-4A1E-8210-CC3740D9371C}" destId="{CE5FCC49-DEBE-4CFD-A6B2-C8D4EBE72EC1}" srcOrd="3" destOrd="0" parTransId="{5FEE6135-827A-466C-9489-36FF09D15C86}" sibTransId="{5D2FEDE9-D8E4-4E40-B21F-EB4DECFDEA3C}"/>
    <dgm:cxn modelId="{0146765C-B301-4AC4-860B-EAA24C80D513}" type="presOf" srcId="{173CC38F-D712-46E8-BF81-765735D7FF31}" destId="{72F22EC6-9B0F-41DF-9494-E7844FC3A0D9}" srcOrd="0" destOrd="0" presId="urn:microsoft.com/office/officeart/2018/2/layout/IconCircleList"/>
    <dgm:cxn modelId="{15C12865-D4C1-43AF-8F24-CF719780156F}" type="presOf" srcId="{62435FF3-AAC2-4E89-8011-1AEB4A49A06E}" destId="{F26CD2DE-45BF-4F57-B629-5956C35BC9E8}" srcOrd="0" destOrd="0" presId="urn:microsoft.com/office/officeart/2018/2/layout/IconCircleList"/>
    <dgm:cxn modelId="{157EBE4E-8464-41C3-87BC-CF6B0C8D9251}" type="presOf" srcId="{2E7D53F6-210B-4F18-894C-C992ED0692AF}" destId="{D03DC604-6742-4061-A14B-AF81C9AE12A8}" srcOrd="0" destOrd="0" presId="urn:microsoft.com/office/officeart/2018/2/layout/IconCircleList"/>
    <dgm:cxn modelId="{C1403375-01DC-4F50-AB3F-AB1CD4C6FD2B}" srcId="{CA04C135-E301-4A1E-8210-CC3740D9371C}" destId="{0F38C3CA-55E0-4DB0-B36F-A00B47BA023D}" srcOrd="4" destOrd="0" parTransId="{6D6B7C53-B950-4E90-B510-DB195CCCF530}" sibTransId="{23C512A0-BE82-4495-AC8A-D9B3625DFEE4}"/>
    <dgm:cxn modelId="{22E63B7E-43CE-414B-872E-B9C94CE77A57}" type="presOf" srcId="{CA04C135-E301-4A1E-8210-CC3740D9371C}" destId="{B9AD2647-8BE9-4EC4-9105-34C1D16022BB}" srcOrd="0" destOrd="0" presId="urn:microsoft.com/office/officeart/2018/2/layout/IconCircleList"/>
    <dgm:cxn modelId="{191D989E-BC5A-48ED-9B07-4920795482B5}" type="presOf" srcId="{5D2FEDE9-D8E4-4E40-B21F-EB4DECFDEA3C}" destId="{D36C19FA-EBD6-4A69-9FD4-3DE23530996E}" srcOrd="0" destOrd="0" presId="urn:microsoft.com/office/officeart/2018/2/layout/IconCircleList"/>
    <dgm:cxn modelId="{5FD038A6-DD23-4659-905D-EC396D587656}" srcId="{CA04C135-E301-4A1E-8210-CC3740D9371C}" destId="{A15F7818-D7C6-4540-A712-F0470891B50D}" srcOrd="5" destOrd="0" parTransId="{82C4480F-D344-4C57-8A8C-CC2A390CB54C}" sibTransId="{8F93F873-1724-48C4-B3A3-5E9D97C17B75}"/>
    <dgm:cxn modelId="{5B0DADBB-C710-41EF-AAA3-659BFD73742F}" type="presOf" srcId="{23C512A0-BE82-4495-AC8A-D9B3625DFEE4}" destId="{183BE351-D4F8-49D6-89D2-AA348387AFEC}" srcOrd="0" destOrd="0" presId="urn:microsoft.com/office/officeart/2018/2/layout/IconCircleList"/>
    <dgm:cxn modelId="{AC92E7C8-F524-47EB-9F01-9DE81FA8910C}" type="presOf" srcId="{A15F7818-D7C6-4540-A712-F0470891B50D}" destId="{248AC315-CB33-480A-BC1C-9FD45DE99207}" srcOrd="0" destOrd="0" presId="urn:microsoft.com/office/officeart/2018/2/layout/IconCircleList"/>
    <dgm:cxn modelId="{D36591CF-B1B8-4908-8C01-94A4498CB10B}" srcId="{CA04C135-E301-4A1E-8210-CC3740D9371C}" destId="{E0BF2EE4-E660-4880-A0C8-AAC3283CE175}" srcOrd="2" destOrd="0" parTransId="{91C7A895-D146-422A-8521-FFA293B3AAA9}" sibTransId="{173CC38F-D712-46E8-BF81-765735D7FF31}"/>
    <dgm:cxn modelId="{5C29B3DB-B3D5-4E4B-BD97-C42DDEF1AFB7}" srcId="{CA04C135-E301-4A1E-8210-CC3740D9371C}" destId="{C618F5BB-7762-4EBA-9B83-04B7F8A7D662}" srcOrd="1" destOrd="0" parTransId="{1D709FD4-50CF-42DF-8D20-485FEC9A4739}" sibTransId="{C319DC66-7E33-42B0-BB72-6E0A3330DDAE}"/>
    <dgm:cxn modelId="{F19471DD-A2A3-4C4A-8254-1720215B7998}" type="presOf" srcId="{E0BF2EE4-E660-4880-A0C8-AAC3283CE175}" destId="{4E5B832B-6F27-48A6-8D82-20BBC348F954}" srcOrd="0" destOrd="0" presId="urn:microsoft.com/office/officeart/2018/2/layout/IconCircleList"/>
    <dgm:cxn modelId="{9BD3D1F1-9670-4E93-9D65-0C1A5AA062F3}" type="presOf" srcId="{C319DC66-7E33-42B0-BB72-6E0A3330DDAE}" destId="{F73C848E-5E67-45AC-9F93-8D7341BF0B0D}" srcOrd="0" destOrd="0" presId="urn:microsoft.com/office/officeart/2018/2/layout/IconCircleList"/>
    <dgm:cxn modelId="{E3F18AF5-DA32-403D-83E5-653EFA631A82}" type="presOf" srcId="{C618F5BB-7762-4EBA-9B83-04B7F8A7D662}" destId="{8F7E82BF-F9BE-4EED-BF95-F3214518500D}" srcOrd="0" destOrd="0" presId="urn:microsoft.com/office/officeart/2018/2/layout/IconCircleList"/>
    <dgm:cxn modelId="{AFAC52FB-7036-4A40-B6B3-97E26E03009A}" srcId="{CA04C135-E301-4A1E-8210-CC3740D9371C}" destId="{2E7D53F6-210B-4F18-894C-C992ED0692AF}" srcOrd="0" destOrd="0" parTransId="{7C55474A-A144-41A0-B153-0D9948E8AF12}" sibTransId="{62435FF3-AAC2-4E89-8011-1AEB4A49A06E}"/>
    <dgm:cxn modelId="{63C9551B-E236-4038-B137-D93A97A63853}" type="presParOf" srcId="{B9AD2647-8BE9-4EC4-9105-34C1D16022BB}" destId="{6C51DBAE-6BDA-449C-9C15-60C4C52A42D6}" srcOrd="0" destOrd="0" presId="urn:microsoft.com/office/officeart/2018/2/layout/IconCircleList"/>
    <dgm:cxn modelId="{F2EED60E-2EE9-40A5-9DCA-4A870B7709E7}" type="presParOf" srcId="{6C51DBAE-6BDA-449C-9C15-60C4C52A42D6}" destId="{E2FE385D-3CCB-4D6A-8144-7D48D3236BDD}" srcOrd="0" destOrd="0" presId="urn:microsoft.com/office/officeart/2018/2/layout/IconCircleList"/>
    <dgm:cxn modelId="{3911268D-E7A7-42B3-AC65-0E4F604D55AC}" type="presParOf" srcId="{E2FE385D-3CCB-4D6A-8144-7D48D3236BDD}" destId="{05CF511C-D5CC-4A09-AD5A-8499506B4068}" srcOrd="0" destOrd="0" presId="urn:microsoft.com/office/officeart/2018/2/layout/IconCircleList"/>
    <dgm:cxn modelId="{EA53476A-154B-40AC-B450-97D9FC5F36DE}" type="presParOf" srcId="{E2FE385D-3CCB-4D6A-8144-7D48D3236BDD}" destId="{2D7A3E48-74F2-4D08-B42F-E6C9FDFCA3B2}" srcOrd="1" destOrd="0" presId="urn:microsoft.com/office/officeart/2018/2/layout/IconCircleList"/>
    <dgm:cxn modelId="{D18EEC1C-9D78-455D-B9F6-FC01BC1B1489}" type="presParOf" srcId="{E2FE385D-3CCB-4D6A-8144-7D48D3236BDD}" destId="{436E60B7-E323-4680-BE1C-40AC33BA157F}" srcOrd="2" destOrd="0" presId="urn:microsoft.com/office/officeart/2018/2/layout/IconCircleList"/>
    <dgm:cxn modelId="{92A4A3DF-B543-4450-B898-9DF4EAAF91CC}" type="presParOf" srcId="{E2FE385D-3CCB-4D6A-8144-7D48D3236BDD}" destId="{D03DC604-6742-4061-A14B-AF81C9AE12A8}" srcOrd="3" destOrd="0" presId="urn:microsoft.com/office/officeart/2018/2/layout/IconCircleList"/>
    <dgm:cxn modelId="{202805B8-DA22-4328-AA01-0970DAA4C2C9}" type="presParOf" srcId="{6C51DBAE-6BDA-449C-9C15-60C4C52A42D6}" destId="{F26CD2DE-45BF-4F57-B629-5956C35BC9E8}" srcOrd="1" destOrd="0" presId="urn:microsoft.com/office/officeart/2018/2/layout/IconCircleList"/>
    <dgm:cxn modelId="{42E614E1-D26A-4292-8243-A05FF45B54E0}" type="presParOf" srcId="{6C51DBAE-6BDA-449C-9C15-60C4C52A42D6}" destId="{62F3929D-F493-4927-B9DA-CCE3CC4BF4DF}" srcOrd="2" destOrd="0" presId="urn:microsoft.com/office/officeart/2018/2/layout/IconCircleList"/>
    <dgm:cxn modelId="{54EFD3E9-4396-468F-9428-1DDD7B205D19}" type="presParOf" srcId="{62F3929D-F493-4927-B9DA-CCE3CC4BF4DF}" destId="{13443213-374D-4413-AB02-1430739C353E}" srcOrd="0" destOrd="0" presId="urn:microsoft.com/office/officeart/2018/2/layout/IconCircleList"/>
    <dgm:cxn modelId="{451602C2-7548-4DB2-9EE2-B6285042E07A}" type="presParOf" srcId="{62F3929D-F493-4927-B9DA-CCE3CC4BF4DF}" destId="{C579A55A-B435-464C-9DB8-55C510754675}" srcOrd="1" destOrd="0" presId="urn:microsoft.com/office/officeart/2018/2/layout/IconCircleList"/>
    <dgm:cxn modelId="{FD640E0E-EF2B-4A08-937D-D8E16F81ACEF}" type="presParOf" srcId="{62F3929D-F493-4927-B9DA-CCE3CC4BF4DF}" destId="{6307486C-F477-4F86-981A-9F3711E6308C}" srcOrd="2" destOrd="0" presId="urn:microsoft.com/office/officeart/2018/2/layout/IconCircleList"/>
    <dgm:cxn modelId="{A1F20ABA-1AE0-417A-A619-849F320F18E1}" type="presParOf" srcId="{62F3929D-F493-4927-B9DA-CCE3CC4BF4DF}" destId="{8F7E82BF-F9BE-4EED-BF95-F3214518500D}" srcOrd="3" destOrd="0" presId="urn:microsoft.com/office/officeart/2018/2/layout/IconCircleList"/>
    <dgm:cxn modelId="{6F39076D-0D68-406B-94BB-7621FC15516E}" type="presParOf" srcId="{6C51DBAE-6BDA-449C-9C15-60C4C52A42D6}" destId="{F73C848E-5E67-45AC-9F93-8D7341BF0B0D}" srcOrd="3" destOrd="0" presId="urn:microsoft.com/office/officeart/2018/2/layout/IconCircleList"/>
    <dgm:cxn modelId="{8A7CDEE3-57C7-4520-AB96-8CCD01D06084}" type="presParOf" srcId="{6C51DBAE-6BDA-449C-9C15-60C4C52A42D6}" destId="{A84A2513-D6BA-4588-84D8-5518BEA18CF5}" srcOrd="4" destOrd="0" presId="urn:microsoft.com/office/officeart/2018/2/layout/IconCircleList"/>
    <dgm:cxn modelId="{A5405BEE-C2A5-44B2-882B-DCA4EB7299C0}" type="presParOf" srcId="{A84A2513-D6BA-4588-84D8-5518BEA18CF5}" destId="{28A701FD-A76F-4BA8-9B20-FCA06AE30E48}" srcOrd="0" destOrd="0" presId="urn:microsoft.com/office/officeart/2018/2/layout/IconCircleList"/>
    <dgm:cxn modelId="{D8F7D199-8D9D-4FF5-AE49-4E791503B9CC}" type="presParOf" srcId="{A84A2513-D6BA-4588-84D8-5518BEA18CF5}" destId="{FE9FE101-D17B-4C2D-8D30-9E5FD42EC8E3}" srcOrd="1" destOrd="0" presId="urn:microsoft.com/office/officeart/2018/2/layout/IconCircleList"/>
    <dgm:cxn modelId="{720C50ED-D5A1-4FC4-B208-69AE64795629}" type="presParOf" srcId="{A84A2513-D6BA-4588-84D8-5518BEA18CF5}" destId="{0B75E091-6254-4E4A-B21C-85680BD8ABEC}" srcOrd="2" destOrd="0" presId="urn:microsoft.com/office/officeart/2018/2/layout/IconCircleList"/>
    <dgm:cxn modelId="{1D9460D3-1E22-46B8-8080-AC0BB159BC86}" type="presParOf" srcId="{A84A2513-D6BA-4588-84D8-5518BEA18CF5}" destId="{4E5B832B-6F27-48A6-8D82-20BBC348F954}" srcOrd="3" destOrd="0" presId="urn:microsoft.com/office/officeart/2018/2/layout/IconCircleList"/>
    <dgm:cxn modelId="{22D5BAF0-5295-4F6E-B820-E5AFC22EDF3D}" type="presParOf" srcId="{6C51DBAE-6BDA-449C-9C15-60C4C52A42D6}" destId="{72F22EC6-9B0F-41DF-9494-E7844FC3A0D9}" srcOrd="5" destOrd="0" presId="urn:microsoft.com/office/officeart/2018/2/layout/IconCircleList"/>
    <dgm:cxn modelId="{DA3A3441-8CBB-48A6-AFA3-75729D3F43EE}" type="presParOf" srcId="{6C51DBAE-6BDA-449C-9C15-60C4C52A42D6}" destId="{98235B9B-A61E-41DD-B17C-96DDB3CB9404}" srcOrd="6" destOrd="0" presId="urn:microsoft.com/office/officeart/2018/2/layout/IconCircleList"/>
    <dgm:cxn modelId="{91DDD257-31EE-4C0A-A7E4-B6B19AB609A3}" type="presParOf" srcId="{98235B9B-A61E-41DD-B17C-96DDB3CB9404}" destId="{D4104B77-620E-4741-98BF-4AECA023DC16}" srcOrd="0" destOrd="0" presId="urn:microsoft.com/office/officeart/2018/2/layout/IconCircleList"/>
    <dgm:cxn modelId="{D959B770-26FF-4E77-8D0F-B9A32A4C6EBD}" type="presParOf" srcId="{98235B9B-A61E-41DD-B17C-96DDB3CB9404}" destId="{9D0C0F5F-D030-477F-B42C-0523D54A1A9B}" srcOrd="1" destOrd="0" presId="urn:microsoft.com/office/officeart/2018/2/layout/IconCircleList"/>
    <dgm:cxn modelId="{65A7E949-7E1C-4ADC-B043-9C610CF90023}" type="presParOf" srcId="{98235B9B-A61E-41DD-B17C-96DDB3CB9404}" destId="{A6C97CDD-0F75-4132-B9A9-E4C1B20D9B3D}" srcOrd="2" destOrd="0" presId="urn:microsoft.com/office/officeart/2018/2/layout/IconCircleList"/>
    <dgm:cxn modelId="{51BD1E25-7F35-49DC-B16E-12D622935B81}" type="presParOf" srcId="{98235B9B-A61E-41DD-B17C-96DDB3CB9404}" destId="{F3FAB527-C9B0-4D5A-8D78-51A26F8FCCFC}" srcOrd="3" destOrd="0" presId="urn:microsoft.com/office/officeart/2018/2/layout/IconCircleList"/>
    <dgm:cxn modelId="{A0F77A5D-A559-4826-BB99-BB4FB006867B}" type="presParOf" srcId="{6C51DBAE-6BDA-449C-9C15-60C4C52A42D6}" destId="{D36C19FA-EBD6-4A69-9FD4-3DE23530996E}" srcOrd="7" destOrd="0" presId="urn:microsoft.com/office/officeart/2018/2/layout/IconCircleList"/>
    <dgm:cxn modelId="{75742B0A-6033-4E60-A138-BCBB5E70C215}" type="presParOf" srcId="{6C51DBAE-6BDA-449C-9C15-60C4C52A42D6}" destId="{A71C1847-0480-4C34-B80C-80D88CBB6696}" srcOrd="8" destOrd="0" presId="urn:microsoft.com/office/officeart/2018/2/layout/IconCircleList"/>
    <dgm:cxn modelId="{40DCFC6C-B20D-4798-B11B-7C88382A9F8E}" type="presParOf" srcId="{A71C1847-0480-4C34-B80C-80D88CBB6696}" destId="{F02CA564-C5E3-4988-9DDC-0EB0BFA205B8}" srcOrd="0" destOrd="0" presId="urn:microsoft.com/office/officeart/2018/2/layout/IconCircleList"/>
    <dgm:cxn modelId="{20194361-52C2-441E-9C18-C88D584F260E}" type="presParOf" srcId="{A71C1847-0480-4C34-B80C-80D88CBB6696}" destId="{CB679B1F-25A2-4DAF-A0C0-7A1BC46592D1}" srcOrd="1" destOrd="0" presId="urn:microsoft.com/office/officeart/2018/2/layout/IconCircleList"/>
    <dgm:cxn modelId="{75297725-20AD-415F-A4EC-53ACAA8549D4}" type="presParOf" srcId="{A71C1847-0480-4C34-B80C-80D88CBB6696}" destId="{8E1A27E1-0A3D-460A-849A-FC3CE449267F}" srcOrd="2" destOrd="0" presId="urn:microsoft.com/office/officeart/2018/2/layout/IconCircleList"/>
    <dgm:cxn modelId="{7B8D67DC-079D-4B69-847A-A3A8BA10B6E1}" type="presParOf" srcId="{A71C1847-0480-4C34-B80C-80D88CBB6696}" destId="{D37D38D8-F3AB-464F-94DF-C59FC20C53C5}" srcOrd="3" destOrd="0" presId="urn:microsoft.com/office/officeart/2018/2/layout/IconCircleList"/>
    <dgm:cxn modelId="{2CA0A8A8-F27B-4B72-85B3-32D403C348FE}" type="presParOf" srcId="{6C51DBAE-6BDA-449C-9C15-60C4C52A42D6}" destId="{183BE351-D4F8-49D6-89D2-AA348387AFEC}" srcOrd="9" destOrd="0" presId="urn:microsoft.com/office/officeart/2018/2/layout/IconCircleList"/>
    <dgm:cxn modelId="{AAF211AC-85CC-4855-B23A-9B9B3B75A753}" type="presParOf" srcId="{6C51DBAE-6BDA-449C-9C15-60C4C52A42D6}" destId="{8EDA44FC-665D-4C53-8A41-87EAC3722DF7}" srcOrd="10" destOrd="0" presId="urn:microsoft.com/office/officeart/2018/2/layout/IconCircleList"/>
    <dgm:cxn modelId="{E3A821FE-8596-4F8E-A53A-41DF9E0815F1}" type="presParOf" srcId="{8EDA44FC-665D-4C53-8A41-87EAC3722DF7}" destId="{F82EE7DD-8BDB-4069-A7B6-BA50FCFED146}" srcOrd="0" destOrd="0" presId="urn:microsoft.com/office/officeart/2018/2/layout/IconCircleList"/>
    <dgm:cxn modelId="{571D28DC-9F91-4FAA-B185-A976B3B47B9A}" type="presParOf" srcId="{8EDA44FC-665D-4C53-8A41-87EAC3722DF7}" destId="{35697AD0-A7B1-4C6E-B229-7AFFC375AD15}" srcOrd="1" destOrd="0" presId="urn:microsoft.com/office/officeart/2018/2/layout/IconCircleList"/>
    <dgm:cxn modelId="{48923113-7894-4624-9E4D-1A94BAF28D24}" type="presParOf" srcId="{8EDA44FC-665D-4C53-8A41-87EAC3722DF7}" destId="{46AD4040-883D-44F0-A8F6-6729414FC620}" srcOrd="2" destOrd="0" presId="urn:microsoft.com/office/officeart/2018/2/layout/IconCircleList"/>
    <dgm:cxn modelId="{0B60D717-E39E-45D9-A7C9-4CBE672B4DB7}" type="presParOf" srcId="{8EDA44FC-665D-4C53-8A41-87EAC3722DF7}" destId="{248AC315-CB33-480A-BC1C-9FD45DE99207}"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D191F35-6A74-4553-AE0D-DC791F104E8B}"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54101E3B-E440-4DA0-8A66-E5BEE51C56BF}">
      <dgm:prSet/>
      <dgm:spPr/>
      <dgm:t>
        <a:bodyPr/>
        <a:lstStyle/>
        <a:p>
          <a:r>
            <a:rPr lang="en-US" b="1" i="0" baseline="0"/>
            <a:t>React Version Conflicts:</a:t>
          </a:r>
          <a:r>
            <a:rPr lang="en-US" b="0" i="0" baseline="0"/>
            <a:t> Faced compatibility issues with some packages during setup</a:t>
          </a:r>
          <a:endParaRPr lang="en-US"/>
        </a:p>
      </dgm:t>
    </dgm:pt>
    <dgm:pt modelId="{990D14D5-B5B5-4333-8CB9-A837AC6C03DB}" type="parTrans" cxnId="{9C57BBC2-B994-4295-BC89-25181014C12C}">
      <dgm:prSet/>
      <dgm:spPr/>
      <dgm:t>
        <a:bodyPr/>
        <a:lstStyle/>
        <a:p>
          <a:endParaRPr lang="en-US"/>
        </a:p>
      </dgm:t>
    </dgm:pt>
    <dgm:pt modelId="{70B4F7AB-2E12-4A63-9926-1D3E1AD3475A}" type="sibTrans" cxnId="{9C57BBC2-B994-4295-BC89-25181014C12C}">
      <dgm:prSet/>
      <dgm:spPr/>
      <dgm:t>
        <a:bodyPr/>
        <a:lstStyle/>
        <a:p>
          <a:endParaRPr lang="en-US"/>
        </a:p>
      </dgm:t>
    </dgm:pt>
    <dgm:pt modelId="{0FC90DA1-C6FA-434D-B4C0-25A7AF3F1177}">
      <dgm:prSet/>
      <dgm:spPr/>
      <dgm:t>
        <a:bodyPr/>
        <a:lstStyle/>
        <a:p>
          <a:r>
            <a:rPr lang="en-US" b="1" i="0" baseline="0"/>
            <a:t>Module Not Found Errors:</a:t>
          </a:r>
          <a:r>
            <a:rPr lang="en-US" b="0" i="0" baseline="0"/>
            <a:t> Errors like web-vitals missing during initial compilation</a:t>
          </a:r>
          <a:endParaRPr lang="en-US"/>
        </a:p>
      </dgm:t>
    </dgm:pt>
    <dgm:pt modelId="{ACF8E4F4-2F84-4801-B083-24807E138494}" type="parTrans" cxnId="{0D196DF7-CF64-4C5B-916A-655EF76A766E}">
      <dgm:prSet/>
      <dgm:spPr/>
      <dgm:t>
        <a:bodyPr/>
        <a:lstStyle/>
        <a:p>
          <a:endParaRPr lang="en-US"/>
        </a:p>
      </dgm:t>
    </dgm:pt>
    <dgm:pt modelId="{CE1C7279-6556-4E89-987C-C367CC5EF355}" type="sibTrans" cxnId="{0D196DF7-CF64-4C5B-916A-655EF76A766E}">
      <dgm:prSet/>
      <dgm:spPr/>
      <dgm:t>
        <a:bodyPr/>
        <a:lstStyle/>
        <a:p>
          <a:endParaRPr lang="en-US"/>
        </a:p>
      </dgm:t>
    </dgm:pt>
    <dgm:pt modelId="{C201F0D5-EEDE-4528-9F0C-D0EAD3F9B827}">
      <dgm:prSet/>
      <dgm:spPr/>
      <dgm:t>
        <a:bodyPr/>
        <a:lstStyle/>
        <a:p>
          <a:r>
            <a:rPr lang="en-US" b="1" i="0" baseline="0"/>
            <a:t>Google Maps API Key Restrictions:</a:t>
          </a:r>
          <a:r>
            <a:rPr lang="en-US" b="0" i="0" baseline="0"/>
            <a:t> Configuring correct billing and access settings took time</a:t>
          </a:r>
          <a:endParaRPr lang="en-US"/>
        </a:p>
      </dgm:t>
    </dgm:pt>
    <dgm:pt modelId="{D0A687A8-D72E-47D5-A707-0B6F87CCCE4B}" type="parTrans" cxnId="{E0E2B27A-1E96-4B25-997F-98E1D5771C1C}">
      <dgm:prSet/>
      <dgm:spPr/>
      <dgm:t>
        <a:bodyPr/>
        <a:lstStyle/>
        <a:p>
          <a:endParaRPr lang="en-US"/>
        </a:p>
      </dgm:t>
    </dgm:pt>
    <dgm:pt modelId="{8160A8E0-A20A-4A02-B62B-3181A734F2B0}" type="sibTrans" cxnId="{E0E2B27A-1E96-4B25-997F-98E1D5771C1C}">
      <dgm:prSet/>
      <dgm:spPr/>
      <dgm:t>
        <a:bodyPr/>
        <a:lstStyle/>
        <a:p>
          <a:endParaRPr lang="en-US"/>
        </a:p>
      </dgm:t>
    </dgm:pt>
    <dgm:pt modelId="{04A512AD-6BE7-4316-9DA1-77CCDFF9823D}">
      <dgm:prSet/>
      <dgm:spPr/>
      <dgm:t>
        <a:bodyPr/>
        <a:lstStyle/>
        <a:p>
          <a:r>
            <a:rPr lang="en-US" b="1" i="0" baseline="0"/>
            <a:t>Chart Rendering Problems:</a:t>
          </a:r>
          <a:r>
            <a:rPr lang="en-US" b="0" i="0" baseline="0"/>
            <a:t> Adjusting Chart.js to display correct forecast values</a:t>
          </a:r>
          <a:endParaRPr lang="en-US"/>
        </a:p>
      </dgm:t>
    </dgm:pt>
    <dgm:pt modelId="{0BB7F515-CC87-452F-AE3B-68189D6289B1}" type="parTrans" cxnId="{4E9B71F1-1DC7-43D9-B561-6FF03D05E9A3}">
      <dgm:prSet/>
      <dgm:spPr/>
      <dgm:t>
        <a:bodyPr/>
        <a:lstStyle/>
        <a:p>
          <a:endParaRPr lang="en-US"/>
        </a:p>
      </dgm:t>
    </dgm:pt>
    <dgm:pt modelId="{58996DD2-E83F-450B-BE88-1CEF65C3EA96}" type="sibTrans" cxnId="{4E9B71F1-1DC7-43D9-B561-6FF03D05E9A3}">
      <dgm:prSet/>
      <dgm:spPr/>
      <dgm:t>
        <a:bodyPr/>
        <a:lstStyle/>
        <a:p>
          <a:endParaRPr lang="en-US"/>
        </a:p>
      </dgm:t>
    </dgm:pt>
    <dgm:pt modelId="{06AA689D-3E5A-43AF-A911-23A0C514C436}">
      <dgm:prSet/>
      <dgm:spPr/>
      <dgm:t>
        <a:bodyPr/>
        <a:lstStyle/>
        <a:p>
          <a:r>
            <a:rPr lang="en-US" b="1" i="0" baseline="0"/>
            <a:t>Dynamic UI Bugs:</a:t>
          </a:r>
          <a:r>
            <a:rPr lang="en-US" b="0" i="0" baseline="0"/>
            <a:t> Toggling dark mode or backgrounds sometimes caused style mismatches</a:t>
          </a:r>
          <a:endParaRPr lang="en-US"/>
        </a:p>
      </dgm:t>
    </dgm:pt>
    <dgm:pt modelId="{1A6192E3-37C5-490D-8FB7-4DE58C99901F}" type="parTrans" cxnId="{BFB77B7D-E5F1-4242-BCF3-F208FD3609F7}">
      <dgm:prSet/>
      <dgm:spPr/>
      <dgm:t>
        <a:bodyPr/>
        <a:lstStyle/>
        <a:p>
          <a:endParaRPr lang="en-US"/>
        </a:p>
      </dgm:t>
    </dgm:pt>
    <dgm:pt modelId="{A157A0C1-4976-4A7E-AEF8-5D6AC21630C2}" type="sibTrans" cxnId="{BFB77B7D-E5F1-4242-BCF3-F208FD3609F7}">
      <dgm:prSet/>
      <dgm:spPr/>
      <dgm:t>
        <a:bodyPr/>
        <a:lstStyle/>
        <a:p>
          <a:endParaRPr lang="en-US"/>
        </a:p>
      </dgm:t>
    </dgm:pt>
    <dgm:pt modelId="{052AC78F-D238-4DEE-9C3C-D313CC75B175}" type="pres">
      <dgm:prSet presAssocID="{7D191F35-6A74-4553-AE0D-DC791F104E8B}" presName="root" presStyleCnt="0">
        <dgm:presLayoutVars>
          <dgm:dir/>
          <dgm:resizeHandles val="exact"/>
        </dgm:presLayoutVars>
      </dgm:prSet>
      <dgm:spPr/>
    </dgm:pt>
    <dgm:pt modelId="{CCF5EC17-B40F-41FE-BE46-28A820C5CFF2}" type="pres">
      <dgm:prSet presAssocID="{54101E3B-E440-4DA0-8A66-E5BEE51C56BF}" presName="compNode" presStyleCnt="0"/>
      <dgm:spPr/>
    </dgm:pt>
    <dgm:pt modelId="{EBD52DCC-47C2-49E9-915F-BDB6C73CD39B}" type="pres">
      <dgm:prSet presAssocID="{54101E3B-E440-4DA0-8A66-E5BEE51C56BF}"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Warning"/>
        </a:ext>
      </dgm:extLst>
    </dgm:pt>
    <dgm:pt modelId="{ABD12098-3D92-4B8C-B388-D1FE5FDC6F54}" type="pres">
      <dgm:prSet presAssocID="{54101E3B-E440-4DA0-8A66-E5BEE51C56BF}" presName="spaceRect" presStyleCnt="0"/>
      <dgm:spPr/>
    </dgm:pt>
    <dgm:pt modelId="{6D118F8B-604C-43BE-AC88-49BDD1178D79}" type="pres">
      <dgm:prSet presAssocID="{54101E3B-E440-4DA0-8A66-E5BEE51C56BF}" presName="textRect" presStyleLbl="revTx" presStyleIdx="0" presStyleCnt="5">
        <dgm:presLayoutVars>
          <dgm:chMax val="1"/>
          <dgm:chPref val="1"/>
        </dgm:presLayoutVars>
      </dgm:prSet>
      <dgm:spPr/>
    </dgm:pt>
    <dgm:pt modelId="{631577D4-F111-4201-953D-9B751414DD7C}" type="pres">
      <dgm:prSet presAssocID="{70B4F7AB-2E12-4A63-9926-1D3E1AD3475A}" presName="sibTrans" presStyleCnt="0"/>
      <dgm:spPr/>
    </dgm:pt>
    <dgm:pt modelId="{DB77F0DA-D825-48B2-8BF3-F9188A7F3E0C}" type="pres">
      <dgm:prSet presAssocID="{0FC90DA1-C6FA-434D-B4C0-25A7AF3F1177}" presName="compNode" presStyleCnt="0"/>
      <dgm:spPr/>
    </dgm:pt>
    <dgm:pt modelId="{F5DDFC7A-14C9-469E-8A9F-EF0592CBE3C4}" type="pres">
      <dgm:prSet presAssocID="{0FC90DA1-C6FA-434D-B4C0-25A7AF3F1177}"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Web Design"/>
        </a:ext>
      </dgm:extLst>
    </dgm:pt>
    <dgm:pt modelId="{49B5378D-BE87-40DD-951F-32D9AF22661A}" type="pres">
      <dgm:prSet presAssocID="{0FC90DA1-C6FA-434D-B4C0-25A7AF3F1177}" presName="spaceRect" presStyleCnt="0"/>
      <dgm:spPr/>
    </dgm:pt>
    <dgm:pt modelId="{E3B64E38-7631-4602-B118-6F9FB02C1D7A}" type="pres">
      <dgm:prSet presAssocID="{0FC90DA1-C6FA-434D-B4C0-25A7AF3F1177}" presName="textRect" presStyleLbl="revTx" presStyleIdx="1" presStyleCnt="5">
        <dgm:presLayoutVars>
          <dgm:chMax val="1"/>
          <dgm:chPref val="1"/>
        </dgm:presLayoutVars>
      </dgm:prSet>
      <dgm:spPr/>
    </dgm:pt>
    <dgm:pt modelId="{B8E3111C-5D93-4917-B93C-AF350421D018}" type="pres">
      <dgm:prSet presAssocID="{CE1C7279-6556-4E89-987C-C367CC5EF355}" presName="sibTrans" presStyleCnt="0"/>
      <dgm:spPr/>
    </dgm:pt>
    <dgm:pt modelId="{F4C6CBDB-E14F-44E6-9985-CD505379739F}" type="pres">
      <dgm:prSet presAssocID="{C201F0D5-EEDE-4528-9F0C-D0EAD3F9B827}" presName="compNode" presStyleCnt="0"/>
      <dgm:spPr/>
    </dgm:pt>
    <dgm:pt modelId="{5951ACA6-496A-4436-A13E-80546C47D7B1}" type="pres">
      <dgm:prSet presAssocID="{C201F0D5-EEDE-4528-9F0C-D0EAD3F9B827}"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heckmark"/>
        </a:ext>
      </dgm:extLst>
    </dgm:pt>
    <dgm:pt modelId="{1A591238-C9EA-489A-9447-6BE765DE7843}" type="pres">
      <dgm:prSet presAssocID="{C201F0D5-EEDE-4528-9F0C-D0EAD3F9B827}" presName="spaceRect" presStyleCnt="0"/>
      <dgm:spPr/>
    </dgm:pt>
    <dgm:pt modelId="{265DEBD2-CC86-4AF0-8E15-3A354A378976}" type="pres">
      <dgm:prSet presAssocID="{C201F0D5-EEDE-4528-9F0C-D0EAD3F9B827}" presName="textRect" presStyleLbl="revTx" presStyleIdx="2" presStyleCnt="5">
        <dgm:presLayoutVars>
          <dgm:chMax val="1"/>
          <dgm:chPref val="1"/>
        </dgm:presLayoutVars>
      </dgm:prSet>
      <dgm:spPr/>
    </dgm:pt>
    <dgm:pt modelId="{839E6064-0C8B-44DB-8E3C-25B0993F9386}" type="pres">
      <dgm:prSet presAssocID="{8160A8E0-A20A-4A02-B62B-3181A734F2B0}" presName="sibTrans" presStyleCnt="0"/>
      <dgm:spPr/>
    </dgm:pt>
    <dgm:pt modelId="{26C22780-0467-4C0B-90CF-E0531AF9FFEC}" type="pres">
      <dgm:prSet presAssocID="{04A512AD-6BE7-4316-9DA1-77CCDFF9823D}" presName="compNode" presStyleCnt="0"/>
      <dgm:spPr/>
    </dgm:pt>
    <dgm:pt modelId="{6E4D990A-CBB9-4D0E-B9E3-A066A7E44AB8}" type="pres">
      <dgm:prSet presAssocID="{04A512AD-6BE7-4316-9DA1-77CCDFF9823D}"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Bar chart"/>
        </a:ext>
      </dgm:extLst>
    </dgm:pt>
    <dgm:pt modelId="{FFC98D13-A9F8-4B75-BF68-AFCE19EFB144}" type="pres">
      <dgm:prSet presAssocID="{04A512AD-6BE7-4316-9DA1-77CCDFF9823D}" presName="spaceRect" presStyleCnt="0"/>
      <dgm:spPr/>
    </dgm:pt>
    <dgm:pt modelId="{4191605C-02E0-484C-90BC-EA772C330CB6}" type="pres">
      <dgm:prSet presAssocID="{04A512AD-6BE7-4316-9DA1-77CCDFF9823D}" presName="textRect" presStyleLbl="revTx" presStyleIdx="3" presStyleCnt="5">
        <dgm:presLayoutVars>
          <dgm:chMax val="1"/>
          <dgm:chPref val="1"/>
        </dgm:presLayoutVars>
      </dgm:prSet>
      <dgm:spPr/>
    </dgm:pt>
    <dgm:pt modelId="{1C8E49A5-B24E-4EA7-B91F-37DF877B49E8}" type="pres">
      <dgm:prSet presAssocID="{58996DD2-E83F-450B-BE88-1CEF65C3EA96}" presName="sibTrans" presStyleCnt="0"/>
      <dgm:spPr/>
    </dgm:pt>
    <dgm:pt modelId="{C39C30A0-D22C-4542-95BF-110C7DEAFF14}" type="pres">
      <dgm:prSet presAssocID="{06AA689D-3E5A-43AF-A911-23A0C514C436}" presName="compNode" presStyleCnt="0"/>
      <dgm:spPr/>
    </dgm:pt>
    <dgm:pt modelId="{E0D7133A-ADB0-4A8A-94CC-603298158E01}" type="pres">
      <dgm:prSet presAssocID="{06AA689D-3E5A-43AF-A911-23A0C514C436}"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Bug"/>
        </a:ext>
      </dgm:extLst>
    </dgm:pt>
    <dgm:pt modelId="{E2AAC45B-C356-49B4-A684-73A870A5B5B7}" type="pres">
      <dgm:prSet presAssocID="{06AA689D-3E5A-43AF-A911-23A0C514C436}" presName="spaceRect" presStyleCnt="0"/>
      <dgm:spPr/>
    </dgm:pt>
    <dgm:pt modelId="{149F8A94-5AFB-499D-A461-6E6870761F6C}" type="pres">
      <dgm:prSet presAssocID="{06AA689D-3E5A-43AF-A911-23A0C514C436}" presName="textRect" presStyleLbl="revTx" presStyleIdx="4" presStyleCnt="5">
        <dgm:presLayoutVars>
          <dgm:chMax val="1"/>
          <dgm:chPref val="1"/>
        </dgm:presLayoutVars>
      </dgm:prSet>
      <dgm:spPr/>
    </dgm:pt>
  </dgm:ptLst>
  <dgm:cxnLst>
    <dgm:cxn modelId="{3804B000-CF12-467A-9307-291461051FFC}" type="presOf" srcId="{06AA689D-3E5A-43AF-A911-23A0C514C436}" destId="{149F8A94-5AFB-499D-A461-6E6870761F6C}" srcOrd="0" destOrd="0" presId="urn:microsoft.com/office/officeart/2018/2/layout/IconLabelList"/>
    <dgm:cxn modelId="{DFEDD314-677E-4AA9-A057-B1F81E6F0DC4}" type="presOf" srcId="{54101E3B-E440-4DA0-8A66-E5BEE51C56BF}" destId="{6D118F8B-604C-43BE-AC88-49BDD1178D79}" srcOrd="0" destOrd="0" presId="urn:microsoft.com/office/officeart/2018/2/layout/IconLabelList"/>
    <dgm:cxn modelId="{70813C21-6F46-40F7-BD0A-8631D369E7A7}" type="presOf" srcId="{7D191F35-6A74-4553-AE0D-DC791F104E8B}" destId="{052AC78F-D238-4DEE-9C3C-D313CC75B175}" srcOrd="0" destOrd="0" presId="urn:microsoft.com/office/officeart/2018/2/layout/IconLabelList"/>
    <dgm:cxn modelId="{7608C874-8723-4E4C-9834-01D2E05B9B88}" type="presOf" srcId="{C201F0D5-EEDE-4528-9F0C-D0EAD3F9B827}" destId="{265DEBD2-CC86-4AF0-8E15-3A354A378976}" srcOrd="0" destOrd="0" presId="urn:microsoft.com/office/officeart/2018/2/layout/IconLabelList"/>
    <dgm:cxn modelId="{E0E2B27A-1E96-4B25-997F-98E1D5771C1C}" srcId="{7D191F35-6A74-4553-AE0D-DC791F104E8B}" destId="{C201F0D5-EEDE-4528-9F0C-D0EAD3F9B827}" srcOrd="2" destOrd="0" parTransId="{D0A687A8-D72E-47D5-A707-0B6F87CCCE4B}" sibTransId="{8160A8E0-A20A-4A02-B62B-3181A734F2B0}"/>
    <dgm:cxn modelId="{BFB77B7D-E5F1-4242-BCF3-F208FD3609F7}" srcId="{7D191F35-6A74-4553-AE0D-DC791F104E8B}" destId="{06AA689D-3E5A-43AF-A911-23A0C514C436}" srcOrd="4" destOrd="0" parTransId="{1A6192E3-37C5-490D-8FB7-4DE58C99901F}" sibTransId="{A157A0C1-4976-4A7E-AEF8-5D6AC21630C2}"/>
    <dgm:cxn modelId="{8D6FA2B0-3156-4B46-B041-E756407A053C}" type="presOf" srcId="{0FC90DA1-C6FA-434D-B4C0-25A7AF3F1177}" destId="{E3B64E38-7631-4602-B118-6F9FB02C1D7A}" srcOrd="0" destOrd="0" presId="urn:microsoft.com/office/officeart/2018/2/layout/IconLabelList"/>
    <dgm:cxn modelId="{9C57BBC2-B994-4295-BC89-25181014C12C}" srcId="{7D191F35-6A74-4553-AE0D-DC791F104E8B}" destId="{54101E3B-E440-4DA0-8A66-E5BEE51C56BF}" srcOrd="0" destOrd="0" parTransId="{990D14D5-B5B5-4333-8CB9-A837AC6C03DB}" sibTransId="{70B4F7AB-2E12-4A63-9926-1D3E1AD3475A}"/>
    <dgm:cxn modelId="{696EE4CC-F84D-4BC4-B1CD-19C1D7E498B5}" type="presOf" srcId="{04A512AD-6BE7-4316-9DA1-77CCDFF9823D}" destId="{4191605C-02E0-484C-90BC-EA772C330CB6}" srcOrd="0" destOrd="0" presId="urn:microsoft.com/office/officeart/2018/2/layout/IconLabelList"/>
    <dgm:cxn modelId="{4E9B71F1-1DC7-43D9-B561-6FF03D05E9A3}" srcId="{7D191F35-6A74-4553-AE0D-DC791F104E8B}" destId="{04A512AD-6BE7-4316-9DA1-77CCDFF9823D}" srcOrd="3" destOrd="0" parTransId="{0BB7F515-CC87-452F-AE3B-68189D6289B1}" sibTransId="{58996DD2-E83F-450B-BE88-1CEF65C3EA96}"/>
    <dgm:cxn modelId="{0D196DF7-CF64-4C5B-916A-655EF76A766E}" srcId="{7D191F35-6A74-4553-AE0D-DC791F104E8B}" destId="{0FC90DA1-C6FA-434D-B4C0-25A7AF3F1177}" srcOrd="1" destOrd="0" parTransId="{ACF8E4F4-2F84-4801-B083-24807E138494}" sibTransId="{CE1C7279-6556-4E89-987C-C367CC5EF355}"/>
    <dgm:cxn modelId="{1C1B2B31-6167-4A2A-8C39-91182C20A54C}" type="presParOf" srcId="{052AC78F-D238-4DEE-9C3C-D313CC75B175}" destId="{CCF5EC17-B40F-41FE-BE46-28A820C5CFF2}" srcOrd="0" destOrd="0" presId="urn:microsoft.com/office/officeart/2018/2/layout/IconLabelList"/>
    <dgm:cxn modelId="{EC019283-8C91-45B7-B6D2-4374E97A4FA7}" type="presParOf" srcId="{CCF5EC17-B40F-41FE-BE46-28A820C5CFF2}" destId="{EBD52DCC-47C2-49E9-915F-BDB6C73CD39B}" srcOrd="0" destOrd="0" presId="urn:microsoft.com/office/officeart/2018/2/layout/IconLabelList"/>
    <dgm:cxn modelId="{552A0881-1FF7-48CE-BD34-2CF4486BC2E4}" type="presParOf" srcId="{CCF5EC17-B40F-41FE-BE46-28A820C5CFF2}" destId="{ABD12098-3D92-4B8C-B388-D1FE5FDC6F54}" srcOrd="1" destOrd="0" presId="urn:microsoft.com/office/officeart/2018/2/layout/IconLabelList"/>
    <dgm:cxn modelId="{6FCE091C-5090-44B4-BBB8-168AEC06A40F}" type="presParOf" srcId="{CCF5EC17-B40F-41FE-BE46-28A820C5CFF2}" destId="{6D118F8B-604C-43BE-AC88-49BDD1178D79}" srcOrd="2" destOrd="0" presId="urn:microsoft.com/office/officeart/2018/2/layout/IconLabelList"/>
    <dgm:cxn modelId="{435A987C-1820-47AA-BD0B-CC8155E406CA}" type="presParOf" srcId="{052AC78F-D238-4DEE-9C3C-D313CC75B175}" destId="{631577D4-F111-4201-953D-9B751414DD7C}" srcOrd="1" destOrd="0" presId="urn:microsoft.com/office/officeart/2018/2/layout/IconLabelList"/>
    <dgm:cxn modelId="{3D52051F-CFFE-4840-A37C-840614E97DD6}" type="presParOf" srcId="{052AC78F-D238-4DEE-9C3C-D313CC75B175}" destId="{DB77F0DA-D825-48B2-8BF3-F9188A7F3E0C}" srcOrd="2" destOrd="0" presId="urn:microsoft.com/office/officeart/2018/2/layout/IconLabelList"/>
    <dgm:cxn modelId="{B3786E74-A9DC-44BB-BEA9-F0D69CAEEE4A}" type="presParOf" srcId="{DB77F0DA-D825-48B2-8BF3-F9188A7F3E0C}" destId="{F5DDFC7A-14C9-469E-8A9F-EF0592CBE3C4}" srcOrd="0" destOrd="0" presId="urn:microsoft.com/office/officeart/2018/2/layout/IconLabelList"/>
    <dgm:cxn modelId="{6FCE295F-CB76-4CBD-AB4E-7404485D845E}" type="presParOf" srcId="{DB77F0DA-D825-48B2-8BF3-F9188A7F3E0C}" destId="{49B5378D-BE87-40DD-951F-32D9AF22661A}" srcOrd="1" destOrd="0" presId="urn:microsoft.com/office/officeart/2018/2/layout/IconLabelList"/>
    <dgm:cxn modelId="{E25F8370-5213-43BD-AD8B-9C19A5CBDEDD}" type="presParOf" srcId="{DB77F0DA-D825-48B2-8BF3-F9188A7F3E0C}" destId="{E3B64E38-7631-4602-B118-6F9FB02C1D7A}" srcOrd="2" destOrd="0" presId="urn:microsoft.com/office/officeart/2018/2/layout/IconLabelList"/>
    <dgm:cxn modelId="{E0188F63-4E97-4BDB-9BEE-B8B93E333454}" type="presParOf" srcId="{052AC78F-D238-4DEE-9C3C-D313CC75B175}" destId="{B8E3111C-5D93-4917-B93C-AF350421D018}" srcOrd="3" destOrd="0" presId="urn:microsoft.com/office/officeart/2018/2/layout/IconLabelList"/>
    <dgm:cxn modelId="{AE347371-C828-4E55-9FE2-229232703808}" type="presParOf" srcId="{052AC78F-D238-4DEE-9C3C-D313CC75B175}" destId="{F4C6CBDB-E14F-44E6-9985-CD505379739F}" srcOrd="4" destOrd="0" presId="urn:microsoft.com/office/officeart/2018/2/layout/IconLabelList"/>
    <dgm:cxn modelId="{20A1494C-35AE-49B3-8E50-A4031E54C555}" type="presParOf" srcId="{F4C6CBDB-E14F-44E6-9985-CD505379739F}" destId="{5951ACA6-496A-4436-A13E-80546C47D7B1}" srcOrd="0" destOrd="0" presId="urn:microsoft.com/office/officeart/2018/2/layout/IconLabelList"/>
    <dgm:cxn modelId="{A785F21A-A19D-4BA7-B187-5FDE3623DA09}" type="presParOf" srcId="{F4C6CBDB-E14F-44E6-9985-CD505379739F}" destId="{1A591238-C9EA-489A-9447-6BE765DE7843}" srcOrd="1" destOrd="0" presId="urn:microsoft.com/office/officeart/2018/2/layout/IconLabelList"/>
    <dgm:cxn modelId="{19441E0E-2239-4396-8976-3DDABAD89464}" type="presParOf" srcId="{F4C6CBDB-E14F-44E6-9985-CD505379739F}" destId="{265DEBD2-CC86-4AF0-8E15-3A354A378976}" srcOrd="2" destOrd="0" presId="urn:microsoft.com/office/officeart/2018/2/layout/IconLabelList"/>
    <dgm:cxn modelId="{5034FF53-184A-4DAB-A289-335E4EF8DE14}" type="presParOf" srcId="{052AC78F-D238-4DEE-9C3C-D313CC75B175}" destId="{839E6064-0C8B-44DB-8E3C-25B0993F9386}" srcOrd="5" destOrd="0" presId="urn:microsoft.com/office/officeart/2018/2/layout/IconLabelList"/>
    <dgm:cxn modelId="{46598B7B-A6E5-41A8-A56F-1361FA166E78}" type="presParOf" srcId="{052AC78F-D238-4DEE-9C3C-D313CC75B175}" destId="{26C22780-0467-4C0B-90CF-E0531AF9FFEC}" srcOrd="6" destOrd="0" presId="urn:microsoft.com/office/officeart/2018/2/layout/IconLabelList"/>
    <dgm:cxn modelId="{65726531-74FF-49F1-9514-EE51BAA0AE7E}" type="presParOf" srcId="{26C22780-0467-4C0B-90CF-E0531AF9FFEC}" destId="{6E4D990A-CBB9-4D0E-B9E3-A066A7E44AB8}" srcOrd="0" destOrd="0" presId="urn:microsoft.com/office/officeart/2018/2/layout/IconLabelList"/>
    <dgm:cxn modelId="{2EF87777-1E30-49B3-BC42-B8E2F93EFBCA}" type="presParOf" srcId="{26C22780-0467-4C0B-90CF-E0531AF9FFEC}" destId="{FFC98D13-A9F8-4B75-BF68-AFCE19EFB144}" srcOrd="1" destOrd="0" presId="urn:microsoft.com/office/officeart/2018/2/layout/IconLabelList"/>
    <dgm:cxn modelId="{844DC23E-E997-412E-87FD-CCCFFFA4A124}" type="presParOf" srcId="{26C22780-0467-4C0B-90CF-E0531AF9FFEC}" destId="{4191605C-02E0-484C-90BC-EA772C330CB6}" srcOrd="2" destOrd="0" presId="urn:microsoft.com/office/officeart/2018/2/layout/IconLabelList"/>
    <dgm:cxn modelId="{611C7FB5-9C68-4A8D-ADAE-091270285069}" type="presParOf" srcId="{052AC78F-D238-4DEE-9C3C-D313CC75B175}" destId="{1C8E49A5-B24E-4EA7-B91F-37DF877B49E8}" srcOrd="7" destOrd="0" presId="urn:microsoft.com/office/officeart/2018/2/layout/IconLabelList"/>
    <dgm:cxn modelId="{EE6A713F-8EDE-43E3-928D-9F1D0F2EAEF3}" type="presParOf" srcId="{052AC78F-D238-4DEE-9C3C-D313CC75B175}" destId="{C39C30A0-D22C-4542-95BF-110C7DEAFF14}" srcOrd="8" destOrd="0" presId="urn:microsoft.com/office/officeart/2018/2/layout/IconLabelList"/>
    <dgm:cxn modelId="{03EDC163-A8EA-460A-9567-7ECEF05D2B96}" type="presParOf" srcId="{C39C30A0-D22C-4542-95BF-110C7DEAFF14}" destId="{E0D7133A-ADB0-4A8A-94CC-603298158E01}" srcOrd="0" destOrd="0" presId="urn:microsoft.com/office/officeart/2018/2/layout/IconLabelList"/>
    <dgm:cxn modelId="{CE56DDF0-6132-4300-B6BB-65633D901DBA}" type="presParOf" srcId="{C39C30A0-D22C-4542-95BF-110C7DEAFF14}" destId="{E2AAC45B-C356-49B4-A684-73A870A5B5B7}" srcOrd="1" destOrd="0" presId="urn:microsoft.com/office/officeart/2018/2/layout/IconLabelList"/>
    <dgm:cxn modelId="{45E2AAFB-47DD-4BFD-B7A7-9353C752697E}" type="presParOf" srcId="{C39C30A0-D22C-4542-95BF-110C7DEAFF14}" destId="{149F8A94-5AFB-499D-A461-6E6870761F6C}"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5CF511C-D5CC-4A09-AD5A-8499506B4068}">
      <dsp:nvSpPr>
        <dsp:cNvPr id="0" name=""/>
        <dsp:cNvSpPr/>
      </dsp:nvSpPr>
      <dsp:spPr>
        <a:xfrm>
          <a:off x="115507" y="176310"/>
          <a:ext cx="996861" cy="996861"/>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D7A3E48-74F2-4D08-B42F-E6C9FDFCA3B2}">
      <dsp:nvSpPr>
        <dsp:cNvPr id="0" name=""/>
        <dsp:cNvSpPr/>
      </dsp:nvSpPr>
      <dsp:spPr>
        <a:xfrm>
          <a:off x="324848" y="385651"/>
          <a:ext cx="578179" cy="57817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03DC604-6742-4061-A14B-AF81C9AE12A8}">
      <dsp:nvSpPr>
        <dsp:cNvPr id="0" name=""/>
        <dsp:cNvSpPr/>
      </dsp:nvSpPr>
      <dsp:spPr>
        <a:xfrm>
          <a:off x="1325981" y="176310"/>
          <a:ext cx="2349745" cy="9968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b="1" kern="1200"/>
            <a:t>Interactive Map Click to View Weather</a:t>
          </a:r>
          <a:br>
            <a:rPr lang="en-US" sz="1100" kern="1200"/>
          </a:br>
          <a:r>
            <a:rPr lang="en-US" sz="1100" kern="1200"/>
            <a:t>Users can click anywhere on the map to instantly see the current weather for that location.</a:t>
          </a:r>
        </a:p>
      </dsp:txBody>
      <dsp:txXfrm>
        <a:off x="1325981" y="176310"/>
        <a:ext cx="2349745" cy="996861"/>
      </dsp:txXfrm>
    </dsp:sp>
    <dsp:sp modelId="{13443213-374D-4413-AB02-1430739C353E}">
      <dsp:nvSpPr>
        <dsp:cNvPr id="0" name=""/>
        <dsp:cNvSpPr/>
      </dsp:nvSpPr>
      <dsp:spPr>
        <a:xfrm>
          <a:off x="4085152" y="176310"/>
          <a:ext cx="996861" cy="996861"/>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579A55A-B435-464C-9DB8-55C510754675}">
      <dsp:nvSpPr>
        <dsp:cNvPr id="0" name=""/>
        <dsp:cNvSpPr/>
      </dsp:nvSpPr>
      <dsp:spPr>
        <a:xfrm>
          <a:off x="4294493" y="385651"/>
          <a:ext cx="578179" cy="57817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F7E82BF-F9BE-4EED-BF95-F3214518500D}">
      <dsp:nvSpPr>
        <dsp:cNvPr id="0" name=""/>
        <dsp:cNvSpPr/>
      </dsp:nvSpPr>
      <dsp:spPr>
        <a:xfrm>
          <a:off x="5295626" y="176310"/>
          <a:ext cx="2349745" cy="9968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b="1" kern="1200"/>
            <a:t>Real-Time Weather &amp; Weekly Forecast</a:t>
          </a:r>
          <a:br>
            <a:rPr lang="en-US" sz="1100" kern="1200"/>
          </a:br>
          <a:r>
            <a:rPr lang="en-US" sz="1100" kern="1200"/>
            <a:t>Provides up-to-date weather data and a 7-day forecast to help users plan ahead.</a:t>
          </a:r>
        </a:p>
      </dsp:txBody>
      <dsp:txXfrm>
        <a:off x="5295626" y="176310"/>
        <a:ext cx="2349745" cy="996861"/>
      </dsp:txXfrm>
    </dsp:sp>
    <dsp:sp modelId="{28A701FD-A76F-4BA8-9B20-FCA06AE30E48}">
      <dsp:nvSpPr>
        <dsp:cNvPr id="0" name=""/>
        <dsp:cNvSpPr/>
      </dsp:nvSpPr>
      <dsp:spPr>
        <a:xfrm>
          <a:off x="115507" y="2034301"/>
          <a:ext cx="996861" cy="996861"/>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E9FE101-D17B-4C2D-8D30-9E5FD42EC8E3}">
      <dsp:nvSpPr>
        <dsp:cNvPr id="0" name=""/>
        <dsp:cNvSpPr/>
      </dsp:nvSpPr>
      <dsp:spPr>
        <a:xfrm>
          <a:off x="324848" y="2243642"/>
          <a:ext cx="578179" cy="57817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E5B832B-6F27-48A6-8D82-20BBC348F954}">
      <dsp:nvSpPr>
        <dsp:cNvPr id="0" name=""/>
        <dsp:cNvSpPr/>
      </dsp:nvSpPr>
      <dsp:spPr>
        <a:xfrm>
          <a:off x="1325981" y="2034301"/>
          <a:ext cx="2349745" cy="9968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b="1" kern="1200"/>
            <a:t>Temperature Trends using Charts</a:t>
          </a:r>
          <a:br>
            <a:rPr lang="en-US" sz="1100" kern="1200"/>
          </a:br>
          <a:r>
            <a:rPr lang="en-US" sz="1100" kern="1200"/>
            <a:t>Visualizes temperature changes over the week with easy-to-understand graphs, helping users track weather patterns.</a:t>
          </a:r>
        </a:p>
      </dsp:txBody>
      <dsp:txXfrm>
        <a:off x="1325981" y="2034301"/>
        <a:ext cx="2349745" cy="996861"/>
      </dsp:txXfrm>
    </dsp:sp>
    <dsp:sp modelId="{D4104B77-620E-4741-98BF-4AECA023DC16}">
      <dsp:nvSpPr>
        <dsp:cNvPr id="0" name=""/>
        <dsp:cNvSpPr/>
      </dsp:nvSpPr>
      <dsp:spPr>
        <a:xfrm>
          <a:off x="4085152" y="2034301"/>
          <a:ext cx="996861" cy="996861"/>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D0C0F5F-D030-477F-B42C-0523D54A1A9B}">
      <dsp:nvSpPr>
        <dsp:cNvPr id="0" name=""/>
        <dsp:cNvSpPr/>
      </dsp:nvSpPr>
      <dsp:spPr>
        <a:xfrm>
          <a:off x="4294493" y="2243642"/>
          <a:ext cx="578179" cy="57817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3FAB527-C9B0-4D5A-8D78-51A26F8FCCFC}">
      <dsp:nvSpPr>
        <dsp:cNvPr id="0" name=""/>
        <dsp:cNvSpPr/>
      </dsp:nvSpPr>
      <dsp:spPr>
        <a:xfrm>
          <a:off x="5295626" y="2034301"/>
          <a:ext cx="2349745" cy="9968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b="1" kern="1200"/>
            <a:t>Compare Multiple Cities</a:t>
          </a:r>
          <a:br>
            <a:rPr lang="en-US" sz="1100" kern="1200"/>
          </a:br>
          <a:r>
            <a:rPr lang="en-US" sz="1100" kern="1200"/>
            <a:t>Allows users to compare the weather conditions of different cities side-by-side.</a:t>
          </a:r>
        </a:p>
      </dsp:txBody>
      <dsp:txXfrm>
        <a:off x="5295626" y="2034301"/>
        <a:ext cx="2349745" cy="996861"/>
      </dsp:txXfrm>
    </dsp:sp>
    <dsp:sp modelId="{F02CA564-C5E3-4988-9DDC-0EB0BFA205B8}">
      <dsp:nvSpPr>
        <dsp:cNvPr id="0" name=""/>
        <dsp:cNvSpPr/>
      </dsp:nvSpPr>
      <dsp:spPr>
        <a:xfrm>
          <a:off x="115507" y="3892291"/>
          <a:ext cx="996861" cy="996861"/>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B679B1F-25A2-4DAF-A0C0-7A1BC46592D1}">
      <dsp:nvSpPr>
        <dsp:cNvPr id="0" name=""/>
        <dsp:cNvSpPr/>
      </dsp:nvSpPr>
      <dsp:spPr>
        <a:xfrm>
          <a:off x="324848" y="4101632"/>
          <a:ext cx="578179" cy="578179"/>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37D38D8-F3AB-464F-94DF-C59FC20C53C5}">
      <dsp:nvSpPr>
        <dsp:cNvPr id="0" name=""/>
        <dsp:cNvSpPr/>
      </dsp:nvSpPr>
      <dsp:spPr>
        <a:xfrm>
          <a:off x="1325981" y="3892291"/>
          <a:ext cx="2349745" cy="9968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b="1" kern="1200"/>
            <a:t>Toggle Dark Mode</a:t>
          </a:r>
          <a:br>
            <a:rPr lang="en-US" sz="1100" kern="1200"/>
          </a:br>
          <a:r>
            <a:rPr lang="en-US" sz="1100" kern="1200"/>
            <a:t>Users can switch to dark mode for a more comfortable viewing experience, especially at night.</a:t>
          </a:r>
        </a:p>
      </dsp:txBody>
      <dsp:txXfrm>
        <a:off x="1325981" y="3892291"/>
        <a:ext cx="2349745" cy="996861"/>
      </dsp:txXfrm>
    </dsp:sp>
    <dsp:sp modelId="{F82EE7DD-8BDB-4069-A7B6-BA50FCFED146}">
      <dsp:nvSpPr>
        <dsp:cNvPr id="0" name=""/>
        <dsp:cNvSpPr/>
      </dsp:nvSpPr>
      <dsp:spPr>
        <a:xfrm>
          <a:off x="4085152" y="3892291"/>
          <a:ext cx="996861" cy="996861"/>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5697AD0-A7B1-4C6E-B229-7AFFC375AD15}">
      <dsp:nvSpPr>
        <dsp:cNvPr id="0" name=""/>
        <dsp:cNvSpPr/>
      </dsp:nvSpPr>
      <dsp:spPr>
        <a:xfrm>
          <a:off x="4294493" y="4101632"/>
          <a:ext cx="578179" cy="578179"/>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48AC315-CB33-480A-BC1C-9FD45DE99207}">
      <dsp:nvSpPr>
        <dsp:cNvPr id="0" name=""/>
        <dsp:cNvSpPr/>
      </dsp:nvSpPr>
      <dsp:spPr>
        <a:xfrm>
          <a:off x="5295626" y="3892291"/>
          <a:ext cx="2349745" cy="9968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b="1" kern="1200"/>
            <a:t>Dynamic Background Based on Weather</a:t>
          </a:r>
          <a:br>
            <a:rPr lang="en-US" sz="1100" kern="1200"/>
          </a:br>
          <a:r>
            <a:rPr lang="en-US" sz="1100" kern="1200"/>
            <a:t>The app’s background changes according to the current weather, offering a visually immersive experience.</a:t>
          </a:r>
        </a:p>
      </dsp:txBody>
      <dsp:txXfrm>
        <a:off x="5295626" y="3892291"/>
        <a:ext cx="2349745" cy="99686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BD52DCC-47C2-49E9-915F-BDB6C73CD39B}">
      <dsp:nvSpPr>
        <dsp:cNvPr id="0" name=""/>
        <dsp:cNvSpPr/>
      </dsp:nvSpPr>
      <dsp:spPr>
        <a:xfrm>
          <a:off x="828914" y="1196282"/>
          <a:ext cx="810000" cy="81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D118F8B-604C-43BE-AC88-49BDD1178D79}">
      <dsp:nvSpPr>
        <dsp:cNvPr id="0" name=""/>
        <dsp:cNvSpPr/>
      </dsp:nvSpPr>
      <dsp:spPr>
        <a:xfrm>
          <a:off x="333914" y="2276522"/>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pPr>
          <a:r>
            <a:rPr lang="en-US" sz="1200" b="1" i="0" kern="1200" baseline="0"/>
            <a:t>React Version Conflicts:</a:t>
          </a:r>
          <a:r>
            <a:rPr lang="en-US" sz="1200" b="0" i="0" kern="1200" baseline="0"/>
            <a:t> Faced compatibility issues with some packages during setup</a:t>
          </a:r>
          <a:endParaRPr lang="en-US" sz="1200" kern="1200"/>
        </a:p>
      </dsp:txBody>
      <dsp:txXfrm>
        <a:off x="333914" y="2276522"/>
        <a:ext cx="1800000" cy="720000"/>
      </dsp:txXfrm>
    </dsp:sp>
    <dsp:sp modelId="{F5DDFC7A-14C9-469E-8A9F-EF0592CBE3C4}">
      <dsp:nvSpPr>
        <dsp:cNvPr id="0" name=""/>
        <dsp:cNvSpPr/>
      </dsp:nvSpPr>
      <dsp:spPr>
        <a:xfrm>
          <a:off x="2943914" y="1196282"/>
          <a:ext cx="810000" cy="81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3B64E38-7631-4602-B118-6F9FB02C1D7A}">
      <dsp:nvSpPr>
        <dsp:cNvPr id="0" name=""/>
        <dsp:cNvSpPr/>
      </dsp:nvSpPr>
      <dsp:spPr>
        <a:xfrm>
          <a:off x="2448914" y="2276522"/>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pPr>
          <a:r>
            <a:rPr lang="en-US" sz="1200" b="1" i="0" kern="1200" baseline="0"/>
            <a:t>Module Not Found Errors:</a:t>
          </a:r>
          <a:r>
            <a:rPr lang="en-US" sz="1200" b="0" i="0" kern="1200" baseline="0"/>
            <a:t> Errors like web-vitals missing during initial compilation</a:t>
          </a:r>
          <a:endParaRPr lang="en-US" sz="1200" kern="1200"/>
        </a:p>
      </dsp:txBody>
      <dsp:txXfrm>
        <a:off x="2448914" y="2276522"/>
        <a:ext cx="1800000" cy="720000"/>
      </dsp:txXfrm>
    </dsp:sp>
    <dsp:sp modelId="{5951ACA6-496A-4436-A13E-80546C47D7B1}">
      <dsp:nvSpPr>
        <dsp:cNvPr id="0" name=""/>
        <dsp:cNvSpPr/>
      </dsp:nvSpPr>
      <dsp:spPr>
        <a:xfrm>
          <a:off x="5058914" y="1196282"/>
          <a:ext cx="810000" cy="81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65DEBD2-CC86-4AF0-8E15-3A354A378976}">
      <dsp:nvSpPr>
        <dsp:cNvPr id="0" name=""/>
        <dsp:cNvSpPr/>
      </dsp:nvSpPr>
      <dsp:spPr>
        <a:xfrm>
          <a:off x="4563914" y="2276522"/>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pPr>
          <a:r>
            <a:rPr lang="en-US" sz="1200" b="1" i="0" kern="1200" baseline="0"/>
            <a:t>Google Maps API Key Restrictions:</a:t>
          </a:r>
          <a:r>
            <a:rPr lang="en-US" sz="1200" b="0" i="0" kern="1200" baseline="0"/>
            <a:t> Configuring correct billing and access settings took time</a:t>
          </a:r>
          <a:endParaRPr lang="en-US" sz="1200" kern="1200"/>
        </a:p>
      </dsp:txBody>
      <dsp:txXfrm>
        <a:off x="4563914" y="2276522"/>
        <a:ext cx="1800000" cy="720000"/>
      </dsp:txXfrm>
    </dsp:sp>
    <dsp:sp modelId="{6E4D990A-CBB9-4D0E-B9E3-A066A7E44AB8}">
      <dsp:nvSpPr>
        <dsp:cNvPr id="0" name=""/>
        <dsp:cNvSpPr/>
      </dsp:nvSpPr>
      <dsp:spPr>
        <a:xfrm>
          <a:off x="7173914" y="1196282"/>
          <a:ext cx="810000" cy="810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191605C-02E0-484C-90BC-EA772C330CB6}">
      <dsp:nvSpPr>
        <dsp:cNvPr id="0" name=""/>
        <dsp:cNvSpPr/>
      </dsp:nvSpPr>
      <dsp:spPr>
        <a:xfrm>
          <a:off x="6678914" y="2276522"/>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pPr>
          <a:r>
            <a:rPr lang="en-US" sz="1200" b="1" i="0" kern="1200" baseline="0"/>
            <a:t>Chart Rendering Problems:</a:t>
          </a:r>
          <a:r>
            <a:rPr lang="en-US" sz="1200" b="0" i="0" kern="1200" baseline="0"/>
            <a:t> Adjusting Chart.js to display correct forecast values</a:t>
          </a:r>
          <a:endParaRPr lang="en-US" sz="1200" kern="1200"/>
        </a:p>
      </dsp:txBody>
      <dsp:txXfrm>
        <a:off x="6678914" y="2276522"/>
        <a:ext cx="1800000" cy="720000"/>
      </dsp:txXfrm>
    </dsp:sp>
    <dsp:sp modelId="{E0D7133A-ADB0-4A8A-94CC-603298158E01}">
      <dsp:nvSpPr>
        <dsp:cNvPr id="0" name=""/>
        <dsp:cNvSpPr/>
      </dsp:nvSpPr>
      <dsp:spPr>
        <a:xfrm>
          <a:off x="9288914" y="1196282"/>
          <a:ext cx="810000" cy="81000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49F8A94-5AFB-499D-A461-6E6870761F6C}">
      <dsp:nvSpPr>
        <dsp:cNvPr id="0" name=""/>
        <dsp:cNvSpPr/>
      </dsp:nvSpPr>
      <dsp:spPr>
        <a:xfrm>
          <a:off x="8793914" y="2276522"/>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pPr>
          <a:r>
            <a:rPr lang="en-US" sz="1200" b="1" i="0" kern="1200" baseline="0"/>
            <a:t>Dynamic UI Bugs:</a:t>
          </a:r>
          <a:r>
            <a:rPr lang="en-US" sz="1200" b="0" i="0" kern="1200" baseline="0"/>
            <a:t> Toggling dark mode or backgrounds sometimes caused style mismatches</a:t>
          </a:r>
          <a:endParaRPr lang="en-US" sz="1200" kern="1200"/>
        </a:p>
      </dsp:txBody>
      <dsp:txXfrm>
        <a:off x="8793914" y="2276522"/>
        <a:ext cx="1800000" cy="720000"/>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D0E2CC-64DB-D9C2-69A2-5B0B6D27D5A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B56085A-793B-6DAA-191E-8B46266883E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91379F7-D386-95BC-6CB9-B3B1C78DD8BF}"/>
              </a:ext>
            </a:extLst>
          </p:cNvPr>
          <p:cNvSpPr>
            <a:spLocks noGrp="1"/>
          </p:cNvSpPr>
          <p:nvPr>
            <p:ph type="dt" sz="half" idx="10"/>
          </p:nvPr>
        </p:nvSpPr>
        <p:spPr/>
        <p:txBody>
          <a:bodyPr/>
          <a:lstStyle/>
          <a:p>
            <a:fld id="{63351823-9F86-4C40-A30B-118F2F5C89DF}" type="datetimeFigureOut">
              <a:rPr lang="en-US" smtClean="0"/>
              <a:t>6/6/2025</a:t>
            </a:fld>
            <a:endParaRPr lang="en-US"/>
          </a:p>
        </p:txBody>
      </p:sp>
      <p:sp>
        <p:nvSpPr>
          <p:cNvPr id="5" name="Footer Placeholder 4">
            <a:extLst>
              <a:ext uri="{FF2B5EF4-FFF2-40B4-BE49-F238E27FC236}">
                <a16:creationId xmlns:a16="http://schemas.microsoft.com/office/drawing/2014/main" id="{944A9AE4-8405-5A8C-224B-E8526BDA064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5A836D0-15E6-EB70-EC26-77FD17BD3B16}"/>
              </a:ext>
            </a:extLst>
          </p:cNvPr>
          <p:cNvSpPr>
            <a:spLocks noGrp="1"/>
          </p:cNvSpPr>
          <p:nvPr>
            <p:ph type="sldNum" sz="quarter" idx="12"/>
          </p:nvPr>
        </p:nvSpPr>
        <p:spPr/>
        <p:txBody>
          <a:bodyPr/>
          <a:lstStyle/>
          <a:p>
            <a:fld id="{7FC64370-6FE6-413E-B61A-92102079E16F}" type="slidenum">
              <a:rPr lang="en-US" smtClean="0"/>
              <a:t>‹#›</a:t>
            </a:fld>
            <a:endParaRPr lang="en-US"/>
          </a:p>
        </p:txBody>
      </p:sp>
    </p:spTree>
    <p:extLst>
      <p:ext uri="{BB962C8B-B14F-4D97-AF65-F5344CB8AC3E}">
        <p14:creationId xmlns:p14="http://schemas.microsoft.com/office/powerpoint/2010/main" val="32181167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2F5BA5-1239-B832-19D1-D454B66B3C2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E2A8F30-3A6E-5B2E-BC21-E047A157340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C0BE805-9AE3-36B0-1C5D-F56C089C1088}"/>
              </a:ext>
            </a:extLst>
          </p:cNvPr>
          <p:cNvSpPr>
            <a:spLocks noGrp="1"/>
          </p:cNvSpPr>
          <p:nvPr>
            <p:ph type="dt" sz="half" idx="10"/>
          </p:nvPr>
        </p:nvSpPr>
        <p:spPr/>
        <p:txBody>
          <a:bodyPr/>
          <a:lstStyle/>
          <a:p>
            <a:fld id="{63351823-9F86-4C40-A30B-118F2F5C89DF}" type="datetimeFigureOut">
              <a:rPr lang="en-US" smtClean="0"/>
              <a:t>6/6/2025</a:t>
            </a:fld>
            <a:endParaRPr lang="en-US"/>
          </a:p>
        </p:txBody>
      </p:sp>
      <p:sp>
        <p:nvSpPr>
          <p:cNvPr id="5" name="Footer Placeholder 4">
            <a:extLst>
              <a:ext uri="{FF2B5EF4-FFF2-40B4-BE49-F238E27FC236}">
                <a16:creationId xmlns:a16="http://schemas.microsoft.com/office/drawing/2014/main" id="{10CBB438-90F8-4173-64EB-6569E8457EA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60FD7D-B4C5-3745-7B30-6574A76CCE0C}"/>
              </a:ext>
            </a:extLst>
          </p:cNvPr>
          <p:cNvSpPr>
            <a:spLocks noGrp="1"/>
          </p:cNvSpPr>
          <p:nvPr>
            <p:ph type="sldNum" sz="quarter" idx="12"/>
          </p:nvPr>
        </p:nvSpPr>
        <p:spPr/>
        <p:txBody>
          <a:bodyPr/>
          <a:lstStyle/>
          <a:p>
            <a:fld id="{7FC64370-6FE6-413E-B61A-92102079E16F}" type="slidenum">
              <a:rPr lang="en-US" smtClean="0"/>
              <a:t>‹#›</a:t>
            </a:fld>
            <a:endParaRPr lang="en-US"/>
          </a:p>
        </p:txBody>
      </p:sp>
    </p:spTree>
    <p:extLst>
      <p:ext uri="{BB962C8B-B14F-4D97-AF65-F5344CB8AC3E}">
        <p14:creationId xmlns:p14="http://schemas.microsoft.com/office/powerpoint/2010/main" val="24907815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755C8A3-AEE1-471B-477F-A8C3C3A524C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ED2DF58-466C-34E5-71FD-D6DC2D2154C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A2C927C-7CFA-ECB1-8135-99832E2AC63B}"/>
              </a:ext>
            </a:extLst>
          </p:cNvPr>
          <p:cNvSpPr>
            <a:spLocks noGrp="1"/>
          </p:cNvSpPr>
          <p:nvPr>
            <p:ph type="dt" sz="half" idx="10"/>
          </p:nvPr>
        </p:nvSpPr>
        <p:spPr/>
        <p:txBody>
          <a:bodyPr/>
          <a:lstStyle/>
          <a:p>
            <a:fld id="{63351823-9F86-4C40-A30B-118F2F5C89DF}" type="datetimeFigureOut">
              <a:rPr lang="en-US" smtClean="0"/>
              <a:t>6/6/2025</a:t>
            </a:fld>
            <a:endParaRPr lang="en-US"/>
          </a:p>
        </p:txBody>
      </p:sp>
      <p:sp>
        <p:nvSpPr>
          <p:cNvPr id="5" name="Footer Placeholder 4">
            <a:extLst>
              <a:ext uri="{FF2B5EF4-FFF2-40B4-BE49-F238E27FC236}">
                <a16:creationId xmlns:a16="http://schemas.microsoft.com/office/drawing/2014/main" id="{D2C840DA-A044-6DBE-5587-4D56215AF56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5AB76CF-6AEF-B186-2D89-36E2F989D061}"/>
              </a:ext>
            </a:extLst>
          </p:cNvPr>
          <p:cNvSpPr>
            <a:spLocks noGrp="1"/>
          </p:cNvSpPr>
          <p:nvPr>
            <p:ph type="sldNum" sz="quarter" idx="12"/>
          </p:nvPr>
        </p:nvSpPr>
        <p:spPr/>
        <p:txBody>
          <a:bodyPr/>
          <a:lstStyle/>
          <a:p>
            <a:fld id="{7FC64370-6FE6-413E-B61A-92102079E16F}" type="slidenum">
              <a:rPr lang="en-US" smtClean="0"/>
              <a:t>‹#›</a:t>
            </a:fld>
            <a:endParaRPr lang="en-US"/>
          </a:p>
        </p:txBody>
      </p:sp>
    </p:spTree>
    <p:extLst>
      <p:ext uri="{BB962C8B-B14F-4D97-AF65-F5344CB8AC3E}">
        <p14:creationId xmlns:p14="http://schemas.microsoft.com/office/powerpoint/2010/main" val="34058089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CB2C11-0943-F5BF-D8F5-5BA86BD1656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DA64C65-96C7-3460-65D1-D71500526BD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262B932-AE1F-1618-D63A-F365822D91AD}"/>
              </a:ext>
            </a:extLst>
          </p:cNvPr>
          <p:cNvSpPr>
            <a:spLocks noGrp="1"/>
          </p:cNvSpPr>
          <p:nvPr>
            <p:ph type="dt" sz="half" idx="10"/>
          </p:nvPr>
        </p:nvSpPr>
        <p:spPr/>
        <p:txBody>
          <a:bodyPr/>
          <a:lstStyle/>
          <a:p>
            <a:fld id="{63351823-9F86-4C40-A30B-118F2F5C89DF}" type="datetimeFigureOut">
              <a:rPr lang="en-US" smtClean="0"/>
              <a:t>6/6/2025</a:t>
            </a:fld>
            <a:endParaRPr lang="en-US"/>
          </a:p>
        </p:txBody>
      </p:sp>
      <p:sp>
        <p:nvSpPr>
          <p:cNvPr id="5" name="Footer Placeholder 4">
            <a:extLst>
              <a:ext uri="{FF2B5EF4-FFF2-40B4-BE49-F238E27FC236}">
                <a16:creationId xmlns:a16="http://schemas.microsoft.com/office/drawing/2014/main" id="{6B1576AE-2052-A58B-E7DE-4580532927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16B9C49-3138-8B6F-12AA-59A7EB70268C}"/>
              </a:ext>
            </a:extLst>
          </p:cNvPr>
          <p:cNvSpPr>
            <a:spLocks noGrp="1"/>
          </p:cNvSpPr>
          <p:nvPr>
            <p:ph type="sldNum" sz="quarter" idx="12"/>
          </p:nvPr>
        </p:nvSpPr>
        <p:spPr/>
        <p:txBody>
          <a:bodyPr/>
          <a:lstStyle/>
          <a:p>
            <a:fld id="{7FC64370-6FE6-413E-B61A-92102079E16F}" type="slidenum">
              <a:rPr lang="en-US" smtClean="0"/>
              <a:t>‹#›</a:t>
            </a:fld>
            <a:endParaRPr lang="en-US"/>
          </a:p>
        </p:txBody>
      </p:sp>
    </p:spTree>
    <p:extLst>
      <p:ext uri="{BB962C8B-B14F-4D97-AF65-F5344CB8AC3E}">
        <p14:creationId xmlns:p14="http://schemas.microsoft.com/office/powerpoint/2010/main" val="3729817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350A4F-3750-4237-30B3-D892F343E88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0205BC2-0628-DE0E-F816-173CD778C4EC}"/>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A1A4120-BBD7-F4D0-F295-06D55A44DFF7}"/>
              </a:ext>
            </a:extLst>
          </p:cNvPr>
          <p:cNvSpPr>
            <a:spLocks noGrp="1"/>
          </p:cNvSpPr>
          <p:nvPr>
            <p:ph type="dt" sz="half" idx="10"/>
          </p:nvPr>
        </p:nvSpPr>
        <p:spPr/>
        <p:txBody>
          <a:bodyPr/>
          <a:lstStyle/>
          <a:p>
            <a:fld id="{63351823-9F86-4C40-A30B-118F2F5C89DF}" type="datetimeFigureOut">
              <a:rPr lang="en-US" smtClean="0"/>
              <a:t>6/6/2025</a:t>
            </a:fld>
            <a:endParaRPr lang="en-US"/>
          </a:p>
        </p:txBody>
      </p:sp>
      <p:sp>
        <p:nvSpPr>
          <p:cNvPr id="5" name="Footer Placeholder 4">
            <a:extLst>
              <a:ext uri="{FF2B5EF4-FFF2-40B4-BE49-F238E27FC236}">
                <a16:creationId xmlns:a16="http://schemas.microsoft.com/office/drawing/2014/main" id="{A0EB7DE8-6538-4D08-249A-18D244CFC63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F0874FE-05AD-B878-5DD2-186BC1312FDC}"/>
              </a:ext>
            </a:extLst>
          </p:cNvPr>
          <p:cNvSpPr>
            <a:spLocks noGrp="1"/>
          </p:cNvSpPr>
          <p:nvPr>
            <p:ph type="sldNum" sz="quarter" idx="12"/>
          </p:nvPr>
        </p:nvSpPr>
        <p:spPr/>
        <p:txBody>
          <a:bodyPr/>
          <a:lstStyle/>
          <a:p>
            <a:fld id="{7FC64370-6FE6-413E-B61A-92102079E16F}" type="slidenum">
              <a:rPr lang="en-US" smtClean="0"/>
              <a:t>‹#›</a:t>
            </a:fld>
            <a:endParaRPr lang="en-US"/>
          </a:p>
        </p:txBody>
      </p:sp>
    </p:spTree>
    <p:extLst>
      <p:ext uri="{BB962C8B-B14F-4D97-AF65-F5344CB8AC3E}">
        <p14:creationId xmlns:p14="http://schemas.microsoft.com/office/powerpoint/2010/main" val="34091819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5D68B-91F2-B4D6-5A59-65259502E79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2A8BE4E-7AA9-54A8-AD1A-8BC210E2CD4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A1E4558-F7E7-B441-B7C4-EBC95DFB0C1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E5E073F-3511-0B16-DE0C-256444B206F5}"/>
              </a:ext>
            </a:extLst>
          </p:cNvPr>
          <p:cNvSpPr>
            <a:spLocks noGrp="1"/>
          </p:cNvSpPr>
          <p:nvPr>
            <p:ph type="dt" sz="half" idx="10"/>
          </p:nvPr>
        </p:nvSpPr>
        <p:spPr/>
        <p:txBody>
          <a:bodyPr/>
          <a:lstStyle/>
          <a:p>
            <a:fld id="{63351823-9F86-4C40-A30B-118F2F5C89DF}" type="datetimeFigureOut">
              <a:rPr lang="en-US" smtClean="0"/>
              <a:t>6/6/2025</a:t>
            </a:fld>
            <a:endParaRPr lang="en-US"/>
          </a:p>
        </p:txBody>
      </p:sp>
      <p:sp>
        <p:nvSpPr>
          <p:cNvPr id="6" name="Footer Placeholder 5">
            <a:extLst>
              <a:ext uri="{FF2B5EF4-FFF2-40B4-BE49-F238E27FC236}">
                <a16:creationId xmlns:a16="http://schemas.microsoft.com/office/drawing/2014/main" id="{BE844A0F-D1BC-9470-5EF5-ACDCAB0BACF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4A9F5A9-5CD7-DA26-1DCC-FB57A5AF2509}"/>
              </a:ext>
            </a:extLst>
          </p:cNvPr>
          <p:cNvSpPr>
            <a:spLocks noGrp="1"/>
          </p:cNvSpPr>
          <p:nvPr>
            <p:ph type="sldNum" sz="quarter" idx="12"/>
          </p:nvPr>
        </p:nvSpPr>
        <p:spPr/>
        <p:txBody>
          <a:bodyPr/>
          <a:lstStyle/>
          <a:p>
            <a:fld id="{7FC64370-6FE6-413E-B61A-92102079E16F}" type="slidenum">
              <a:rPr lang="en-US" smtClean="0"/>
              <a:t>‹#›</a:t>
            </a:fld>
            <a:endParaRPr lang="en-US"/>
          </a:p>
        </p:txBody>
      </p:sp>
    </p:spTree>
    <p:extLst>
      <p:ext uri="{BB962C8B-B14F-4D97-AF65-F5344CB8AC3E}">
        <p14:creationId xmlns:p14="http://schemas.microsoft.com/office/powerpoint/2010/main" val="41385562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714EDF-D14B-F570-D1E7-B8F89F0876F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ACDF730-F0F1-84EE-B187-15545C5934E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0A8162E-5CD4-E5CD-9EB4-54ECB98E7DC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591DFC1-DAA3-A0C2-CFBD-A078D782A5F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173B8D9-0187-B554-CDEA-2D2BEFDC401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D286150-0B68-750E-42DE-257EF0B53E3F}"/>
              </a:ext>
            </a:extLst>
          </p:cNvPr>
          <p:cNvSpPr>
            <a:spLocks noGrp="1"/>
          </p:cNvSpPr>
          <p:nvPr>
            <p:ph type="dt" sz="half" idx="10"/>
          </p:nvPr>
        </p:nvSpPr>
        <p:spPr/>
        <p:txBody>
          <a:bodyPr/>
          <a:lstStyle/>
          <a:p>
            <a:fld id="{63351823-9F86-4C40-A30B-118F2F5C89DF}" type="datetimeFigureOut">
              <a:rPr lang="en-US" smtClean="0"/>
              <a:t>6/6/2025</a:t>
            </a:fld>
            <a:endParaRPr lang="en-US"/>
          </a:p>
        </p:txBody>
      </p:sp>
      <p:sp>
        <p:nvSpPr>
          <p:cNvPr id="8" name="Footer Placeholder 7">
            <a:extLst>
              <a:ext uri="{FF2B5EF4-FFF2-40B4-BE49-F238E27FC236}">
                <a16:creationId xmlns:a16="http://schemas.microsoft.com/office/drawing/2014/main" id="{0B9294D8-58C3-DA4C-EE49-D935DC3F39B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494C7A3-22C1-AF30-F9B3-77FB1B5E9963}"/>
              </a:ext>
            </a:extLst>
          </p:cNvPr>
          <p:cNvSpPr>
            <a:spLocks noGrp="1"/>
          </p:cNvSpPr>
          <p:nvPr>
            <p:ph type="sldNum" sz="quarter" idx="12"/>
          </p:nvPr>
        </p:nvSpPr>
        <p:spPr/>
        <p:txBody>
          <a:bodyPr/>
          <a:lstStyle/>
          <a:p>
            <a:fld id="{7FC64370-6FE6-413E-B61A-92102079E16F}" type="slidenum">
              <a:rPr lang="en-US" smtClean="0"/>
              <a:t>‹#›</a:t>
            </a:fld>
            <a:endParaRPr lang="en-US"/>
          </a:p>
        </p:txBody>
      </p:sp>
    </p:spTree>
    <p:extLst>
      <p:ext uri="{BB962C8B-B14F-4D97-AF65-F5344CB8AC3E}">
        <p14:creationId xmlns:p14="http://schemas.microsoft.com/office/powerpoint/2010/main" val="1686706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B65AE-998E-0CDF-731C-5EBA32287E0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02E9704-5DB8-5C6E-4601-460A0543AC7C}"/>
              </a:ext>
            </a:extLst>
          </p:cNvPr>
          <p:cNvSpPr>
            <a:spLocks noGrp="1"/>
          </p:cNvSpPr>
          <p:nvPr>
            <p:ph type="dt" sz="half" idx="10"/>
          </p:nvPr>
        </p:nvSpPr>
        <p:spPr/>
        <p:txBody>
          <a:bodyPr/>
          <a:lstStyle/>
          <a:p>
            <a:fld id="{63351823-9F86-4C40-A30B-118F2F5C89DF}" type="datetimeFigureOut">
              <a:rPr lang="en-US" smtClean="0"/>
              <a:t>6/6/2025</a:t>
            </a:fld>
            <a:endParaRPr lang="en-US"/>
          </a:p>
        </p:txBody>
      </p:sp>
      <p:sp>
        <p:nvSpPr>
          <p:cNvPr id="4" name="Footer Placeholder 3">
            <a:extLst>
              <a:ext uri="{FF2B5EF4-FFF2-40B4-BE49-F238E27FC236}">
                <a16:creationId xmlns:a16="http://schemas.microsoft.com/office/drawing/2014/main" id="{507A0780-CF8E-D832-5F51-9C57FE3A0EE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B0BF650-E220-5BA8-1D1F-7F6CF4AD1ED3}"/>
              </a:ext>
            </a:extLst>
          </p:cNvPr>
          <p:cNvSpPr>
            <a:spLocks noGrp="1"/>
          </p:cNvSpPr>
          <p:nvPr>
            <p:ph type="sldNum" sz="quarter" idx="12"/>
          </p:nvPr>
        </p:nvSpPr>
        <p:spPr/>
        <p:txBody>
          <a:bodyPr/>
          <a:lstStyle/>
          <a:p>
            <a:fld id="{7FC64370-6FE6-413E-B61A-92102079E16F}" type="slidenum">
              <a:rPr lang="en-US" smtClean="0"/>
              <a:t>‹#›</a:t>
            </a:fld>
            <a:endParaRPr lang="en-US"/>
          </a:p>
        </p:txBody>
      </p:sp>
    </p:spTree>
    <p:extLst>
      <p:ext uri="{BB962C8B-B14F-4D97-AF65-F5344CB8AC3E}">
        <p14:creationId xmlns:p14="http://schemas.microsoft.com/office/powerpoint/2010/main" val="21697096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DF4883C-9F8D-1055-EF18-989742F30704}"/>
              </a:ext>
            </a:extLst>
          </p:cNvPr>
          <p:cNvSpPr>
            <a:spLocks noGrp="1"/>
          </p:cNvSpPr>
          <p:nvPr>
            <p:ph type="dt" sz="half" idx="10"/>
          </p:nvPr>
        </p:nvSpPr>
        <p:spPr/>
        <p:txBody>
          <a:bodyPr/>
          <a:lstStyle/>
          <a:p>
            <a:fld id="{63351823-9F86-4C40-A30B-118F2F5C89DF}" type="datetimeFigureOut">
              <a:rPr lang="en-US" smtClean="0"/>
              <a:t>6/6/2025</a:t>
            </a:fld>
            <a:endParaRPr lang="en-US"/>
          </a:p>
        </p:txBody>
      </p:sp>
      <p:sp>
        <p:nvSpPr>
          <p:cNvPr id="3" name="Footer Placeholder 2">
            <a:extLst>
              <a:ext uri="{FF2B5EF4-FFF2-40B4-BE49-F238E27FC236}">
                <a16:creationId xmlns:a16="http://schemas.microsoft.com/office/drawing/2014/main" id="{B6743C3C-D5A9-AF69-3F7B-6E911BE9447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17280D7-127A-C647-4630-45EE7472DEE3}"/>
              </a:ext>
            </a:extLst>
          </p:cNvPr>
          <p:cNvSpPr>
            <a:spLocks noGrp="1"/>
          </p:cNvSpPr>
          <p:nvPr>
            <p:ph type="sldNum" sz="quarter" idx="12"/>
          </p:nvPr>
        </p:nvSpPr>
        <p:spPr/>
        <p:txBody>
          <a:bodyPr/>
          <a:lstStyle/>
          <a:p>
            <a:fld id="{7FC64370-6FE6-413E-B61A-92102079E16F}" type="slidenum">
              <a:rPr lang="en-US" smtClean="0"/>
              <a:t>‹#›</a:t>
            </a:fld>
            <a:endParaRPr lang="en-US"/>
          </a:p>
        </p:txBody>
      </p:sp>
    </p:spTree>
    <p:extLst>
      <p:ext uri="{BB962C8B-B14F-4D97-AF65-F5344CB8AC3E}">
        <p14:creationId xmlns:p14="http://schemas.microsoft.com/office/powerpoint/2010/main" val="36331495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3B8FD6-741A-00C3-EAE0-00B1E0524F1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2473812-2F61-3675-1F2C-4A9723D944A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66DC71E-8014-F463-38EB-6CD2E81469C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9CF163F-934E-552E-BDBE-0415D0A53DAF}"/>
              </a:ext>
            </a:extLst>
          </p:cNvPr>
          <p:cNvSpPr>
            <a:spLocks noGrp="1"/>
          </p:cNvSpPr>
          <p:nvPr>
            <p:ph type="dt" sz="half" idx="10"/>
          </p:nvPr>
        </p:nvSpPr>
        <p:spPr/>
        <p:txBody>
          <a:bodyPr/>
          <a:lstStyle/>
          <a:p>
            <a:fld id="{63351823-9F86-4C40-A30B-118F2F5C89DF}" type="datetimeFigureOut">
              <a:rPr lang="en-US" smtClean="0"/>
              <a:t>6/6/2025</a:t>
            </a:fld>
            <a:endParaRPr lang="en-US"/>
          </a:p>
        </p:txBody>
      </p:sp>
      <p:sp>
        <p:nvSpPr>
          <p:cNvPr id="6" name="Footer Placeholder 5">
            <a:extLst>
              <a:ext uri="{FF2B5EF4-FFF2-40B4-BE49-F238E27FC236}">
                <a16:creationId xmlns:a16="http://schemas.microsoft.com/office/drawing/2014/main" id="{FD3E3B40-D895-AEC7-803C-E9D06B4A5E1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1DFC511-E2DB-7BE1-D013-FEC0164536A7}"/>
              </a:ext>
            </a:extLst>
          </p:cNvPr>
          <p:cNvSpPr>
            <a:spLocks noGrp="1"/>
          </p:cNvSpPr>
          <p:nvPr>
            <p:ph type="sldNum" sz="quarter" idx="12"/>
          </p:nvPr>
        </p:nvSpPr>
        <p:spPr/>
        <p:txBody>
          <a:bodyPr/>
          <a:lstStyle/>
          <a:p>
            <a:fld id="{7FC64370-6FE6-413E-B61A-92102079E16F}" type="slidenum">
              <a:rPr lang="en-US" smtClean="0"/>
              <a:t>‹#›</a:t>
            </a:fld>
            <a:endParaRPr lang="en-US"/>
          </a:p>
        </p:txBody>
      </p:sp>
    </p:spTree>
    <p:extLst>
      <p:ext uri="{BB962C8B-B14F-4D97-AF65-F5344CB8AC3E}">
        <p14:creationId xmlns:p14="http://schemas.microsoft.com/office/powerpoint/2010/main" val="38864860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DCD1EC-3689-00BB-D864-9D8ED631EE2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1BB069E-4A4F-1575-2A8F-102640E98C1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4A1EF2E-10FA-B606-3056-F3FB98638A4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B8E7C4D-5CBD-81E5-1A85-34908B3F4458}"/>
              </a:ext>
            </a:extLst>
          </p:cNvPr>
          <p:cNvSpPr>
            <a:spLocks noGrp="1"/>
          </p:cNvSpPr>
          <p:nvPr>
            <p:ph type="dt" sz="half" idx="10"/>
          </p:nvPr>
        </p:nvSpPr>
        <p:spPr/>
        <p:txBody>
          <a:bodyPr/>
          <a:lstStyle/>
          <a:p>
            <a:fld id="{63351823-9F86-4C40-A30B-118F2F5C89DF}" type="datetimeFigureOut">
              <a:rPr lang="en-US" smtClean="0"/>
              <a:t>6/6/2025</a:t>
            </a:fld>
            <a:endParaRPr lang="en-US"/>
          </a:p>
        </p:txBody>
      </p:sp>
      <p:sp>
        <p:nvSpPr>
          <p:cNvPr id="6" name="Footer Placeholder 5">
            <a:extLst>
              <a:ext uri="{FF2B5EF4-FFF2-40B4-BE49-F238E27FC236}">
                <a16:creationId xmlns:a16="http://schemas.microsoft.com/office/drawing/2014/main" id="{22AB555F-2EE3-BFC2-5E1A-D5760A9401A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A8F580E-D315-65DA-C2B0-22A2CB163AA8}"/>
              </a:ext>
            </a:extLst>
          </p:cNvPr>
          <p:cNvSpPr>
            <a:spLocks noGrp="1"/>
          </p:cNvSpPr>
          <p:nvPr>
            <p:ph type="sldNum" sz="quarter" idx="12"/>
          </p:nvPr>
        </p:nvSpPr>
        <p:spPr/>
        <p:txBody>
          <a:bodyPr/>
          <a:lstStyle/>
          <a:p>
            <a:fld id="{7FC64370-6FE6-413E-B61A-92102079E16F}" type="slidenum">
              <a:rPr lang="en-US" smtClean="0"/>
              <a:t>‹#›</a:t>
            </a:fld>
            <a:endParaRPr lang="en-US"/>
          </a:p>
        </p:txBody>
      </p:sp>
    </p:spTree>
    <p:extLst>
      <p:ext uri="{BB962C8B-B14F-4D97-AF65-F5344CB8AC3E}">
        <p14:creationId xmlns:p14="http://schemas.microsoft.com/office/powerpoint/2010/main" val="36253612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04AE9D1-0CF9-14EE-B064-55B51418F90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0163B76-D83C-53B9-92D5-1B1903A0A81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BCB1925-9D52-3544-8B19-066DBF37BB5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63351823-9F86-4C40-A30B-118F2F5C89DF}" type="datetimeFigureOut">
              <a:rPr lang="en-US" smtClean="0"/>
              <a:t>6/6/2025</a:t>
            </a:fld>
            <a:endParaRPr lang="en-US"/>
          </a:p>
        </p:txBody>
      </p:sp>
      <p:sp>
        <p:nvSpPr>
          <p:cNvPr id="5" name="Footer Placeholder 4">
            <a:extLst>
              <a:ext uri="{FF2B5EF4-FFF2-40B4-BE49-F238E27FC236}">
                <a16:creationId xmlns:a16="http://schemas.microsoft.com/office/drawing/2014/main" id="{C659AC62-4FA4-2759-D822-9E63062BE87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AFA4174C-2F0A-2FB9-5D37-8454102A4BE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7FC64370-6FE6-413E-B61A-92102079E16F}" type="slidenum">
              <a:rPr lang="en-US" smtClean="0"/>
              <a:t>‹#›</a:t>
            </a:fld>
            <a:endParaRPr lang="en-US"/>
          </a:p>
        </p:txBody>
      </p:sp>
    </p:spTree>
    <p:extLst>
      <p:ext uri="{BB962C8B-B14F-4D97-AF65-F5344CB8AC3E}">
        <p14:creationId xmlns:p14="http://schemas.microsoft.com/office/powerpoint/2010/main" val="37511203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www.flickr.com/photos/gsfc/13110543385/" TargetMode="External"/><Relationship Id="rId2" Type="http://schemas.openxmlformats.org/officeDocument/2006/relationships/image" Target="../media/image24.jpeg"/><Relationship Id="rId1" Type="http://schemas.openxmlformats.org/officeDocument/2006/relationships/slideLayout" Target="../slideLayouts/slideLayout2.xml"/><Relationship Id="rId5" Type="http://schemas.openxmlformats.org/officeDocument/2006/relationships/image" Target="../media/image26.jpeg"/><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15.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6.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www.picpedia.org/highway-signs/l/learning.html" TargetMode="External"/><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7.sv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hyperlink" Target="https://www.npmjs.com/" TargetMode="External"/><Relationship Id="rId3" Type="http://schemas.openxmlformats.org/officeDocument/2006/relationships/hyperlink" Target="https://developers.google.com/maps/documentation/javascript/overview" TargetMode="External"/><Relationship Id="rId7" Type="http://schemas.openxmlformats.org/officeDocument/2006/relationships/hyperlink" Target="https://github.com/reactchartjs/react-chartjs-2" TargetMode="External"/><Relationship Id="rId2" Type="http://schemas.openxmlformats.org/officeDocument/2006/relationships/hyperlink" Target="https://openweathermap.org/api" TargetMode="External"/><Relationship Id="rId1" Type="http://schemas.openxmlformats.org/officeDocument/2006/relationships/slideLayout" Target="../slideLayouts/slideLayout2.xml"/><Relationship Id="rId6" Type="http://schemas.openxmlformats.org/officeDocument/2006/relationships/hyperlink" Target="https://github.com/axios/axios" TargetMode="External"/><Relationship Id="rId5" Type="http://schemas.openxmlformats.org/officeDocument/2006/relationships/hyperlink" Target="https://reactjs.org/" TargetMode="External"/><Relationship Id="rId4" Type="http://schemas.openxmlformats.org/officeDocument/2006/relationships/hyperlink" Target="https://www.chartjs.org/docs/latest/"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16.jpe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hyperlink" Target="https://climatechange20.commons.gc.cuny.edu/rectifying-the-intersection-of-the-prison-industrial-complex-and-climate-change/"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s://api.openweathermap.org/data/2.5/forecast" TargetMode="External"/><Relationship Id="rId2" Type="http://schemas.openxmlformats.org/officeDocument/2006/relationships/hyperlink" Target="https://api.openweathermap.org/data/2.5/weather" TargetMode="External"/><Relationship Id="rId1" Type="http://schemas.openxmlformats.org/officeDocument/2006/relationships/slideLayout" Target="../slideLayouts/slideLayout2.xml"/><Relationship Id="rId4" Type="http://schemas.openxmlformats.org/officeDocument/2006/relationships/image" Target="../media/image20.jpeg"/></Relationships>
</file>

<file path=ppt/slides/_rels/slide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3A930249-8242-4E2B-AF17-C018264883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A5BDD999-C5E1-4B3E-A710-7686738191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endParaRPr>
          </a:p>
        </p:txBody>
      </p:sp>
      <p:pic>
        <p:nvPicPr>
          <p:cNvPr id="15" name="Picture 14" descr="Earth as a particle with gold and blue">
            <a:extLst>
              <a:ext uri="{FF2B5EF4-FFF2-40B4-BE49-F238E27FC236}">
                <a16:creationId xmlns:a16="http://schemas.microsoft.com/office/drawing/2014/main" id="{AA95F464-54D1-E8AE-1E03-689CC0AE70DF}"/>
              </a:ext>
            </a:extLst>
          </p:cNvPr>
          <p:cNvPicPr>
            <a:picLocks noChangeAspect="1"/>
          </p:cNvPicPr>
          <p:nvPr/>
        </p:nvPicPr>
        <p:blipFill>
          <a:blip r:embed="rId2">
            <a:alphaModFix amt="60000"/>
          </a:blip>
          <a:srcRect t="1569" r="-2" b="14034"/>
          <a:stretch/>
        </p:blipFill>
        <p:spPr>
          <a:xfrm>
            <a:off x="-1" y="-219195"/>
            <a:ext cx="12192001" cy="6857990"/>
          </a:xfrm>
          <a:prstGeom prst="rect">
            <a:avLst/>
          </a:prstGeom>
        </p:spPr>
      </p:pic>
      <p:sp>
        <p:nvSpPr>
          <p:cNvPr id="2" name="Title 1">
            <a:extLst>
              <a:ext uri="{FF2B5EF4-FFF2-40B4-BE49-F238E27FC236}">
                <a16:creationId xmlns:a16="http://schemas.microsoft.com/office/drawing/2014/main" id="{CACD78D3-C6D1-3A17-0033-3C2FF5A453B7}"/>
              </a:ext>
            </a:extLst>
          </p:cNvPr>
          <p:cNvSpPr>
            <a:spLocks noGrp="1"/>
          </p:cNvSpPr>
          <p:nvPr>
            <p:ph type="ctrTitle"/>
          </p:nvPr>
        </p:nvSpPr>
        <p:spPr>
          <a:xfrm>
            <a:off x="791086" y="579568"/>
            <a:ext cx="10609828" cy="2272966"/>
          </a:xfrm>
        </p:spPr>
        <p:txBody>
          <a:bodyPr vert="horz" lIns="91440" tIns="45720" rIns="91440" bIns="45720" rtlCol="0" anchor="b">
            <a:noAutofit/>
          </a:bodyPr>
          <a:lstStyle/>
          <a:p>
            <a:r>
              <a:rPr lang="en-US" sz="6600" b="1">
                <a:solidFill>
                  <a:srgbClr val="FFFFFF"/>
                </a:solidFill>
              </a:rPr>
              <a:t>Global Weather Application </a:t>
            </a:r>
            <a:br>
              <a:rPr lang="en-US" sz="6600" b="1"/>
            </a:br>
            <a:r>
              <a:rPr lang="en-US" sz="6600" b="1">
                <a:solidFill>
                  <a:srgbClr val="FFFFFF"/>
                </a:solidFill>
              </a:rPr>
              <a:t>Using React</a:t>
            </a:r>
            <a:endParaRPr lang="en-US" sz="6600">
              <a:solidFill>
                <a:srgbClr val="FFFFFF"/>
              </a:solidFill>
            </a:endParaRPr>
          </a:p>
        </p:txBody>
      </p:sp>
      <p:sp>
        <p:nvSpPr>
          <p:cNvPr id="3" name="Subtitle 2">
            <a:extLst>
              <a:ext uri="{FF2B5EF4-FFF2-40B4-BE49-F238E27FC236}">
                <a16:creationId xmlns:a16="http://schemas.microsoft.com/office/drawing/2014/main" id="{C496AE18-2EB7-81DF-0979-980271F9E589}"/>
              </a:ext>
            </a:extLst>
          </p:cNvPr>
          <p:cNvSpPr>
            <a:spLocks noGrp="1"/>
          </p:cNvSpPr>
          <p:nvPr>
            <p:ph type="subTitle" idx="1"/>
          </p:nvPr>
        </p:nvSpPr>
        <p:spPr>
          <a:xfrm>
            <a:off x="1198181" y="3003374"/>
            <a:ext cx="9795637" cy="407782"/>
          </a:xfrm>
        </p:spPr>
        <p:txBody>
          <a:bodyPr vert="horz" lIns="91440" tIns="45720" rIns="91440" bIns="45720" rtlCol="0" anchor="t">
            <a:noAutofit/>
          </a:bodyPr>
          <a:lstStyle/>
          <a:p>
            <a:r>
              <a:rPr lang="en-US" sz="2800" b="1">
                <a:solidFill>
                  <a:srgbClr val="FFFFFF"/>
                </a:solidFill>
              </a:rPr>
              <a:t>Real-Time Weather Visualization with Google Maps &amp; </a:t>
            </a:r>
            <a:endParaRPr lang="en-US" sz="2800">
              <a:solidFill>
                <a:srgbClr val="FFFFFF"/>
              </a:solidFill>
            </a:endParaRPr>
          </a:p>
          <a:p>
            <a:r>
              <a:rPr lang="en-US" sz="2800" b="1">
                <a:solidFill>
                  <a:srgbClr val="FFFFFF"/>
                </a:solidFill>
              </a:rPr>
              <a:t>Open Weather API</a:t>
            </a:r>
            <a:endParaRPr lang="en-US" sz="2800">
              <a:solidFill>
                <a:srgbClr val="FFFFFF"/>
              </a:solidFill>
            </a:endParaRPr>
          </a:p>
          <a:p>
            <a:endParaRPr lang="en-US" sz="2800" b="1">
              <a:solidFill>
                <a:srgbClr val="FFFFFF"/>
              </a:solidFill>
            </a:endParaRPr>
          </a:p>
          <a:p>
            <a:endParaRPr lang="en-US" sz="2800" b="1">
              <a:solidFill>
                <a:srgbClr val="FFFFFF"/>
              </a:solidFill>
            </a:endParaRPr>
          </a:p>
          <a:p>
            <a:endParaRPr lang="en-US" sz="2800" b="1">
              <a:solidFill>
                <a:srgbClr val="FFFFFF"/>
              </a:solidFill>
            </a:endParaRPr>
          </a:p>
          <a:p>
            <a:endParaRPr lang="en-US" sz="2800" b="1">
              <a:solidFill>
                <a:srgbClr val="FFFFFF"/>
              </a:solidFill>
            </a:endParaRPr>
          </a:p>
          <a:p>
            <a:endParaRPr lang="en-US" sz="2800" b="1">
              <a:solidFill>
                <a:srgbClr val="FFFFFF"/>
              </a:solidFill>
            </a:endParaRPr>
          </a:p>
        </p:txBody>
      </p:sp>
      <p:sp>
        <p:nvSpPr>
          <p:cNvPr id="7" name="TextBox 6">
            <a:extLst>
              <a:ext uri="{FF2B5EF4-FFF2-40B4-BE49-F238E27FC236}">
                <a16:creationId xmlns:a16="http://schemas.microsoft.com/office/drawing/2014/main" id="{3586BC5C-A63A-1B12-31DD-99336B69B78C}"/>
              </a:ext>
            </a:extLst>
          </p:cNvPr>
          <p:cNvSpPr txBox="1"/>
          <p:nvPr/>
        </p:nvSpPr>
        <p:spPr>
          <a:xfrm>
            <a:off x="3189962" y="4223360"/>
            <a:ext cx="5822515"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a:cs typeface="Segoe UI"/>
              </a:rPr>
              <a:t>​</a:t>
            </a:r>
            <a:endParaRPr lang="en-US" sz="2800" dirty="0">
              <a:cs typeface="Segoe UI"/>
            </a:endParaRPr>
          </a:p>
        </p:txBody>
      </p:sp>
    </p:spTree>
    <p:extLst>
      <p:ext uri="{BB962C8B-B14F-4D97-AF65-F5344CB8AC3E}">
        <p14:creationId xmlns:p14="http://schemas.microsoft.com/office/powerpoint/2010/main" val="11073861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481E44B-4BA7-4F70-0A7C-D2A7C222DAFA}"/>
              </a:ext>
            </a:extLst>
          </p:cNvPr>
          <p:cNvSpPr>
            <a:spLocks noGrp="1"/>
          </p:cNvSpPr>
          <p:nvPr>
            <p:ph type="title"/>
          </p:nvPr>
        </p:nvSpPr>
        <p:spPr>
          <a:xfrm>
            <a:off x="838201" y="1641752"/>
            <a:ext cx="4394200" cy="1323439"/>
          </a:xfrm>
        </p:spPr>
        <p:txBody>
          <a:bodyPr anchor="t">
            <a:normAutofit/>
          </a:bodyPr>
          <a:lstStyle/>
          <a:p>
            <a:r>
              <a:rPr lang="en-US" sz="4000" b="1">
                <a:solidFill>
                  <a:schemeClr val="bg1"/>
                </a:solidFill>
              </a:rPr>
              <a:t>Fetching Weather</a:t>
            </a:r>
          </a:p>
        </p:txBody>
      </p:sp>
      <p:sp>
        <p:nvSpPr>
          <p:cNvPr id="3" name="Content Placeholder 2">
            <a:extLst>
              <a:ext uri="{FF2B5EF4-FFF2-40B4-BE49-F238E27FC236}">
                <a16:creationId xmlns:a16="http://schemas.microsoft.com/office/drawing/2014/main" id="{4A30B454-0ADE-2237-6609-A325D363CF6D}"/>
              </a:ext>
            </a:extLst>
          </p:cNvPr>
          <p:cNvSpPr>
            <a:spLocks noGrp="1"/>
          </p:cNvSpPr>
          <p:nvPr>
            <p:ph idx="1"/>
          </p:nvPr>
        </p:nvSpPr>
        <p:spPr>
          <a:xfrm>
            <a:off x="838201" y="3146400"/>
            <a:ext cx="4394200" cy="2454300"/>
          </a:xfrm>
        </p:spPr>
        <p:txBody>
          <a:bodyPr vert="horz" lIns="91440" tIns="45720" rIns="91440" bIns="45720" rtlCol="0">
            <a:normAutofit/>
          </a:bodyPr>
          <a:lstStyle/>
          <a:p>
            <a:pPr marL="0" indent="0">
              <a:buNone/>
            </a:pPr>
            <a:r>
              <a:rPr lang="en-US" sz="2400" dirty="0">
                <a:solidFill>
                  <a:schemeClr val="bg1">
                    <a:alpha val="80000"/>
                  </a:schemeClr>
                </a:solidFill>
              </a:rPr>
              <a:t>This function gets weather data when a user clicks on the map or searches for a city.</a:t>
            </a:r>
          </a:p>
          <a:p>
            <a:pPr marL="0" indent="0">
              <a:buNone/>
            </a:pPr>
            <a:endParaRPr lang="en-US" sz="2400" dirty="0">
              <a:solidFill>
                <a:schemeClr val="bg1">
                  <a:alpha val="80000"/>
                </a:schemeClr>
              </a:solidFill>
            </a:endParaRPr>
          </a:p>
          <a:p>
            <a:pPr>
              <a:buNone/>
            </a:pPr>
            <a:endParaRPr lang="en-US" sz="2400" dirty="0">
              <a:solidFill>
                <a:schemeClr val="bg1">
                  <a:alpha val="80000"/>
                </a:schemeClr>
              </a:solidFill>
            </a:endParaRPr>
          </a:p>
          <a:p>
            <a:pPr>
              <a:buNone/>
            </a:pPr>
            <a:endParaRPr lang="en-US" sz="2400" dirty="0">
              <a:solidFill>
                <a:schemeClr val="bg1">
                  <a:alpha val="80000"/>
                </a:schemeClr>
              </a:solidFill>
            </a:endParaRPr>
          </a:p>
          <a:p>
            <a:pPr>
              <a:buNone/>
            </a:pPr>
            <a:endParaRPr lang="en-US" sz="2400" dirty="0">
              <a:solidFill>
                <a:schemeClr val="bg1">
                  <a:alpha val="80000"/>
                </a:schemeClr>
              </a:solidFill>
            </a:endParaRPr>
          </a:p>
          <a:p>
            <a:pPr>
              <a:buNone/>
            </a:pPr>
            <a:endParaRPr lang="en-US" sz="2400" dirty="0">
              <a:solidFill>
                <a:schemeClr val="bg1">
                  <a:alpha val="80000"/>
                </a:schemeClr>
              </a:solidFill>
            </a:endParaRPr>
          </a:p>
          <a:p>
            <a:pPr>
              <a:buNone/>
            </a:pPr>
            <a:endParaRPr lang="en-US" sz="2400" dirty="0">
              <a:solidFill>
                <a:schemeClr val="bg1">
                  <a:alpha val="80000"/>
                </a:schemeClr>
              </a:solidFill>
            </a:endParaRPr>
          </a:p>
          <a:p>
            <a:pPr>
              <a:buNone/>
            </a:pPr>
            <a:endParaRPr lang="en-US" sz="2400" dirty="0">
              <a:solidFill>
                <a:schemeClr val="bg1">
                  <a:alpha val="80000"/>
                </a:schemeClr>
              </a:solidFill>
            </a:endParaRPr>
          </a:p>
          <a:p>
            <a:pPr marL="0" indent="0">
              <a:buNone/>
            </a:pPr>
            <a:endParaRPr lang="en-US" sz="2400" dirty="0">
              <a:solidFill>
                <a:schemeClr val="bg1">
                  <a:alpha val="80000"/>
                </a:schemeClr>
              </a:solidFill>
            </a:endParaRPr>
          </a:p>
          <a:p>
            <a:pPr marL="0" indent="0">
              <a:buNone/>
            </a:pPr>
            <a:endParaRPr lang="en-US" sz="2400" dirty="0">
              <a:solidFill>
                <a:schemeClr val="bg1">
                  <a:alpha val="80000"/>
                </a:schemeClr>
              </a:solidFill>
            </a:endParaRPr>
          </a:p>
        </p:txBody>
      </p:sp>
      <p:pic>
        <p:nvPicPr>
          <p:cNvPr id="4" name="Picture 3" descr="A satellite view of the united states&#10;&#10;AI-generated content may be incorrect.">
            <a:extLst>
              <a:ext uri="{FF2B5EF4-FFF2-40B4-BE49-F238E27FC236}">
                <a16:creationId xmlns:a16="http://schemas.microsoft.com/office/drawing/2014/main" id="{1AC803B1-B6F0-7BE4-76AF-2521C79544D7}"/>
              </a:ext>
            </a:extLst>
          </p:cNvPr>
          <p:cNvPicPr>
            <a:picLocks noChangeAspect="1"/>
          </p:cNvPicPr>
          <p:nvPr/>
        </p:nvPicPr>
        <p:blipFill>
          <a:blip r:embed="rId2">
            <a:extLst>
              <a:ext uri="{837473B0-CC2E-450A-ABE3-18F120FF3D39}">
                <a1611:picAttrSrcUrl xmlns:a1611="http://schemas.microsoft.com/office/drawing/2016/11/main" r:id="rId3"/>
              </a:ext>
            </a:extLst>
          </a:blip>
          <a:srcRect t="17685" r="1" b="1"/>
          <a:stretch/>
        </p:blipFill>
        <p:spPr>
          <a:xfrm>
            <a:off x="5814060" y="2"/>
            <a:ext cx="6377940" cy="3333749"/>
          </a:xfrm>
          <a:custGeom>
            <a:avLst/>
            <a:gdLst/>
            <a:ahLst/>
            <a:cxnLst/>
            <a:rect l="l" t="t" r="r" b="b"/>
            <a:pathLst>
              <a:path w="6377940" h="3333749">
                <a:moveTo>
                  <a:pt x="0" y="0"/>
                </a:moveTo>
                <a:lnTo>
                  <a:pt x="6377940" y="0"/>
                </a:lnTo>
                <a:lnTo>
                  <a:pt x="6377940" y="3333749"/>
                </a:lnTo>
                <a:lnTo>
                  <a:pt x="174585" y="3333749"/>
                </a:lnTo>
                <a:lnTo>
                  <a:pt x="0" y="2202180"/>
                </a:lnTo>
                <a:close/>
              </a:path>
            </a:pathLst>
          </a:custGeom>
        </p:spPr>
      </p:pic>
      <p:pic>
        <p:nvPicPr>
          <p:cNvPr id="5" name="Picture 4">
            <a:extLst>
              <a:ext uri="{FF2B5EF4-FFF2-40B4-BE49-F238E27FC236}">
                <a16:creationId xmlns:a16="http://schemas.microsoft.com/office/drawing/2014/main" id="{0B263074-1C35-8DA8-3768-FA521B7F57D9}"/>
              </a:ext>
            </a:extLst>
          </p:cNvPr>
          <p:cNvPicPr>
            <a:picLocks noChangeAspect="1"/>
          </p:cNvPicPr>
          <p:nvPr/>
        </p:nvPicPr>
        <p:blipFill>
          <a:blip r:embed="rId4"/>
          <a:srcRect l="6822" r="16653"/>
          <a:stretch/>
        </p:blipFill>
        <p:spPr>
          <a:xfrm>
            <a:off x="5814060" y="3524252"/>
            <a:ext cx="6377940" cy="3333748"/>
          </a:xfrm>
          <a:custGeom>
            <a:avLst/>
            <a:gdLst/>
            <a:ahLst/>
            <a:cxnLst/>
            <a:rect l="l" t="t" r="r" b="b"/>
            <a:pathLst>
              <a:path w="6377940" h="3333748">
                <a:moveTo>
                  <a:pt x="203977" y="0"/>
                </a:moveTo>
                <a:lnTo>
                  <a:pt x="6377940" y="0"/>
                </a:lnTo>
                <a:lnTo>
                  <a:pt x="6377940" y="3333748"/>
                </a:lnTo>
                <a:lnTo>
                  <a:pt x="0" y="3333748"/>
                </a:lnTo>
                <a:lnTo>
                  <a:pt x="525780" y="1931668"/>
                </a:lnTo>
                <a:lnTo>
                  <a:pt x="205740" y="11428"/>
                </a:lnTo>
                <a:close/>
              </a:path>
            </a:pathLst>
          </a:custGeom>
        </p:spPr>
      </p:pic>
      <p:grpSp>
        <p:nvGrpSpPr>
          <p:cNvPr id="21" name="Group 20">
            <a:extLst>
              <a:ext uri="{FF2B5EF4-FFF2-40B4-BE49-F238E27FC236}">
                <a16:creationId xmlns:a16="http://schemas.microsoft.com/office/drawing/2014/main" id="{364A290D-B7BC-40B4-AB97-0C801BCCE26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32358" y="544"/>
            <a:ext cx="874716" cy="6857455"/>
            <a:chOff x="5632358" y="544"/>
            <a:chExt cx="874716" cy="6857455"/>
          </a:xfrm>
        </p:grpSpPr>
        <p:sp>
          <p:nvSpPr>
            <p:cNvPr id="22" name="Freeform: Shape 21">
              <a:extLst>
                <a:ext uri="{FF2B5EF4-FFF2-40B4-BE49-F238E27FC236}">
                  <a16:creationId xmlns:a16="http://schemas.microsoft.com/office/drawing/2014/main" id="{3C60D1EB-842B-4027-9728-E573149266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flipH="1">
              <a:off x="2640988" y="2991914"/>
              <a:ext cx="6857455" cy="874716"/>
            </a:xfrm>
            <a:custGeom>
              <a:avLst/>
              <a:gdLst>
                <a:gd name="connsiteX0" fmla="*/ 6857455 w 6857455"/>
                <a:gd name="connsiteY0" fmla="*/ 804643 h 874716"/>
                <a:gd name="connsiteX1" fmla="*/ 6857455 w 6857455"/>
                <a:gd name="connsiteY1" fmla="*/ 562246 h 874716"/>
                <a:gd name="connsiteX2" fmla="*/ 6829178 w 6857455"/>
                <a:gd name="connsiteY2" fmla="*/ 551284 h 874716"/>
                <a:gd name="connsiteX3" fmla="*/ 6766024 w 6857455"/>
                <a:gd name="connsiteY3" fmla="*/ 500372 h 874716"/>
                <a:gd name="connsiteX4" fmla="*/ 6734971 w 6857455"/>
                <a:gd name="connsiteY4" fmla="*/ 500944 h 874716"/>
                <a:gd name="connsiteX5" fmla="*/ 6683915 w 6857455"/>
                <a:gd name="connsiteY5" fmla="*/ 507040 h 874716"/>
                <a:gd name="connsiteX6" fmla="*/ 6628860 w 6857455"/>
                <a:gd name="connsiteY6" fmla="*/ 495418 h 874716"/>
                <a:gd name="connsiteX7" fmla="*/ 6588662 w 6857455"/>
                <a:gd name="connsiteY7" fmla="*/ 487227 h 874716"/>
                <a:gd name="connsiteX8" fmla="*/ 6476074 w 6857455"/>
                <a:gd name="connsiteY8" fmla="*/ 511230 h 874716"/>
                <a:gd name="connsiteX9" fmla="*/ 6382345 w 6857455"/>
                <a:gd name="connsiteY9" fmla="*/ 534853 h 874716"/>
                <a:gd name="connsiteX10" fmla="*/ 6369391 w 6857455"/>
                <a:gd name="connsiteY10" fmla="*/ 531615 h 874716"/>
                <a:gd name="connsiteX11" fmla="*/ 6244799 w 6857455"/>
                <a:gd name="connsiteY11" fmla="*/ 512182 h 874716"/>
                <a:gd name="connsiteX12" fmla="*/ 6190315 w 6857455"/>
                <a:gd name="connsiteY12" fmla="*/ 485703 h 874716"/>
                <a:gd name="connsiteX13" fmla="*/ 6115446 w 6857455"/>
                <a:gd name="connsiteY13" fmla="*/ 462270 h 874716"/>
                <a:gd name="connsiteX14" fmla="*/ 6032194 w 6857455"/>
                <a:gd name="connsiteY14" fmla="*/ 434266 h 874716"/>
                <a:gd name="connsiteX15" fmla="*/ 5971042 w 6857455"/>
                <a:gd name="connsiteY15" fmla="*/ 420738 h 874716"/>
                <a:gd name="connsiteX16" fmla="*/ 5880933 w 6857455"/>
                <a:gd name="connsiteY16" fmla="*/ 430646 h 874716"/>
                <a:gd name="connsiteX17" fmla="*/ 5862452 w 6857455"/>
                <a:gd name="connsiteY17" fmla="*/ 438648 h 874716"/>
                <a:gd name="connsiteX18" fmla="*/ 5685283 w 6857455"/>
                <a:gd name="connsiteY18" fmla="*/ 498658 h 874716"/>
                <a:gd name="connsiteX19" fmla="*/ 5567169 w 6857455"/>
                <a:gd name="connsiteY19" fmla="*/ 499420 h 874716"/>
                <a:gd name="connsiteX20" fmla="*/ 5527923 w 6857455"/>
                <a:gd name="connsiteY20" fmla="*/ 490466 h 874716"/>
                <a:gd name="connsiteX21" fmla="*/ 5456292 w 6857455"/>
                <a:gd name="connsiteY21" fmla="*/ 450650 h 874716"/>
                <a:gd name="connsiteX22" fmla="*/ 5424670 w 6857455"/>
                <a:gd name="connsiteY22" fmla="*/ 444934 h 874716"/>
                <a:gd name="connsiteX23" fmla="*/ 5368662 w 6857455"/>
                <a:gd name="connsiteY23" fmla="*/ 441124 h 874716"/>
                <a:gd name="connsiteX24" fmla="*/ 5247118 w 6857455"/>
                <a:gd name="connsiteY24" fmla="*/ 444934 h 874716"/>
                <a:gd name="connsiteX25" fmla="*/ 5088617 w 6857455"/>
                <a:gd name="connsiteY25" fmla="*/ 428742 h 874716"/>
                <a:gd name="connsiteX26" fmla="*/ 5025750 w 6857455"/>
                <a:gd name="connsiteY26" fmla="*/ 433694 h 874716"/>
                <a:gd name="connsiteX27" fmla="*/ 4957930 w 6857455"/>
                <a:gd name="connsiteY27" fmla="*/ 442268 h 874716"/>
                <a:gd name="connsiteX28" fmla="*/ 4938116 w 6857455"/>
                <a:gd name="connsiteY28" fmla="*/ 441886 h 874716"/>
                <a:gd name="connsiteX29" fmla="*/ 4833910 w 6857455"/>
                <a:gd name="connsiteY29" fmla="*/ 421693 h 874716"/>
                <a:gd name="connsiteX30" fmla="*/ 4810095 w 6857455"/>
                <a:gd name="connsiteY30" fmla="*/ 408167 h 874716"/>
                <a:gd name="connsiteX31" fmla="*/ 4747991 w 6857455"/>
                <a:gd name="connsiteY31" fmla="*/ 413691 h 874716"/>
                <a:gd name="connsiteX32" fmla="*/ 4692745 w 6857455"/>
                <a:gd name="connsiteY32" fmla="*/ 435790 h 874716"/>
                <a:gd name="connsiteX33" fmla="*/ 4375933 w 6857455"/>
                <a:gd name="connsiteY33" fmla="*/ 483417 h 874716"/>
                <a:gd name="connsiteX34" fmla="*/ 4185426 w 6857455"/>
                <a:gd name="connsiteY34" fmla="*/ 484179 h 874716"/>
                <a:gd name="connsiteX35" fmla="*/ 4052072 w 6857455"/>
                <a:gd name="connsiteY35" fmla="*/ 505134 h 874716"/>
                <a:gd name="connsiteX36" fmla="*/ 4029973 w 6857455"/>
                <a:gd name="connsiteY36" fmla="*/ 527233 h 874716"/>
                <a:gd name="connsiteX37" fmla="*/ 3948626 w 6857455"/>
                <a:gd name="connsiteY37" fmla="*/ 550666 h 874716"/>
                <a:gd name="connsiteX38" fmla="*/ 3871280 w 6857455"/>
                <a:gd name="connsiteY38" fmla="*/ 502275 h 874716"/>
                <a:gd name="connsiteX39" fmla="*/ 3774312 w 6857455"/>
                <a:gd name="connsiteY39" fmla="*/ 429122 h 874716"/>
                <a:gd name="connsiteX40" fmla="*/ 3721543 w 6857455"/>
                <a:gd name="connsiteY40" fmla="*/ 428552 h 874716"/>
                <a:gd name="connsiteX41" fmla="*/ 3612763 w 6857455"/>
                <a:gd name="connsiteY41" fmla="*/ 414263 h 874716"/>
                <a:gd name="connsiteX42" fmla="*/ 3537323 w 6857455"/>
                <a:gd name="connsiteY42" fmla="*/ 389878 h 874716"/>
                <a:gd name="connsiteX43" fmla="*/ 3431593 w 6857455"/>
                <a:gd name="connsiteY43" fmla="*/ 360921 h 874716"/>
                <a:gd name="connsiteX44" fmla="*/ 3392158 w 6857455"/>
                <a:gd name="connsiteY44" fmla="*/ 345681 h 874716"/>
                <a:gd name="connsiteX45" fmla="*/ 3297856 w 6857455"/>
                <a:gd name="connsiteY45" fmla="*/ 323010 h 874716"/>
                <a:gd name="connsiteX46" fmla="*/ 3219748 w 6857455"/>
                <a:gd name="connsiteY46" fmla="*/ 308151 h 874716"/>
                <a:gd name="connsiteX47" fmla="*/ 3156692 w 6857455"/>
                <a:gd name="connsiteY47" fmla="*/ 261668 h 874716"/>
                <a:gd name="connsiteX48" fmla="*/ 3136497 w 6857455"/>
                <a:gd name="connsiteY48" fmla="*/ 237663 h 874716"/>
                <a:gd name="connsiteX49" fmla="*/ 3119733 w 6857455"/>
                <a:gd name="connsiteY49" fmla="*/ 222233 h 874716"/>
                <a:gd name="connsiteX50" fmla="*/ 3045436 w 6857455"/>
                <a:gd name="connsiteY50" fmla="*/ 131742 h 874716"/>
                <a:gd name="connsiteX51" fmla="*/ 3037054 w 6857455"/>
                <a:gd name="connsiteY51" fmla="*/ 124121 h 874716"/>
                <a:gd name="connsiteX52" fmla="*/ 2936466 w 6857455"/>
                <a:gd name="connsiteY52" fmla="*/ 82400 h 874716"/>
                <a:gd name="connsiteX53" fmla="*/ 2901031 w 6857455"/>
                <a:gd name="connsiteY53" fmla="*/ 59731 h 874716"/>
                <a:gd name="connsiteX54" fmla="*/ 2828259 w 6857455"/>
                <a:gd name="connsiteY54" fmla="*/ 3149 h 874716"/>
                <a:gd name="connsiteX55" fmla="*/ 2799492 w 6857455"/>
                <a:gd name="connsiteY55" fmla="*/ 1245 h 874716"/>
                <a:gd name="connsiteX56" fmla="*/ 2693570 w 6857455"/>
                <a:gd name="connsiteY56" fmla="*/ 35154 h 874716"/>
                <a:gd name="connsiteX57" fmla="*/ 2639847 w 6857455"/>
                <a:gd name="connsiteY57" fmla="*/ 73448 h 874716"/>
                <a:gd name="connsiteX58" fmla="*/ 2621178 w 6857455"/>
                <a:gd name="connsiteY58" fmla="*/ 88688 h 874716"/>
                <a:gd name="connsiteX59" fmla="*/ 2489348 w 6857455"/>
                <a:gd name="connsiteY59" fmla="*/ 72304 h 874716"/>
                <a:gd name="connsiteX60" fmla="*/ 2452580 w 6857455"/>
                <a:gd name="connsiteY60" fmla="*/ 68683 h 874716"/>
                <a:gd name="connsiteX61" fmla="*/ 2326464 w 6857455"/>
                <a:gd name="connsiteY61" fmla="*/ 50395 h 874716"/>
                <a:gd name="connsiteX62" fmla="*/ 2300365 w 6857455"/>
                <a:gd name="connsiteY62" fmla="*/ 54777 h 874716"/>
                <a:gd name="connsiteX63" fmla="*/ 2130434 w 6857455"/>
                <a:gd name="connsiteY63" fmla="*/ 58397 h 874716"/>
                <a:gd name="connsiteX64" fmla="*/ 2118621 w 6857455"/>
                <a:gd name="connsiteY64" fmla="*/ 47919 h 874716"/>
                <a:gd name="connsiteX65" fmla="*/ 2057659 w 6857455"/>
                <a:gd name="connsiteY65" fmla="*/ 16866 h 874716"/>
                <a:gd name="connsiteX66" fmla="*/ 1976314 w 6857455"/>
                <a:gd name="connsiteY66" fmla="*/ 8865 h 874716"/>
                <a:gd name="connsiteX67" fmla="*/ 1961454 w 6857455"/>
                <a:gd name="connsiteY67" fmla="*/ 11724 h 874716"/>
                <a:gd name="connsiteX68" fmla="*/ 1906588 w 6857455"/>
                <a:gd name="connsiteY68" fmla="*/ 30964 h 874716"/>
                <a:gd name="connsiteX69" fmla="*/ 1783330 w 6857455"/>
                <a:gd name="connsiteY69" fmla="*/ 48871 h 874716"/>
                <a:gd name="connsiteX70" fmla="*/ 1759327 w 6857455"/>
                <a:gd name="connsiteY70" fmla="*/ 55349 h 874716"/>
                <a:gd name="connsiteX71" fmla="*/ 1716082 w 6857455"/>
                <a:gd name="connsiteY71" fmla="*/ 65445 h 874716"/>
                <a:gd name="connsiteX72" fmla="*/ 1598920 w 6857455"/>
                <a:gd name="connsiteY72" fmla="*/ 72114 h 874716"/>
                <a:gd name="connsiteX73" fmla="*/ 1542150 w 6857455"/>
                <a:gd name="connsiteY73" fmla="*/ 62207 h 874716"/>
                <a:gd name="connsiteX74" fmla="*/ 1516813 w 6857455"/>
                <a:gd name="connsiteY74" fmla="*/ 62779 h 874716"/>
                <a:gd name="connsiteX75" fmla="*/ 1432228 w 6857455"/>
                <a:gd name="connsiteY75" fmla="*/ 88116 h 874716"/>
                <a:gd name="connsiteX76" fmla="*/ 1224765 w 6857455"/>
                <a:gd name="connsiteY76" fmla="*/ 71924 h 874716"/>
                <a:gd name="connsiteX77" fmla="*/ 1159231 w 6857455"/>
                <a:gd name="connsiteY77" fmla="*/ 58207 h 874716"/>
                <a:gd name="connsiteX78" fmla="*/ 1124370 w 6857455"/>
                <a:gd name="connsiteY78" fmla="*/ 56301 h 874716"/>
                <a:gd name="connsiteX79" fmla="*/ 1075600 w 6857455"/>
                <a:gd name="connsiteY79" fmla="*/ 75542 h 874716"/>
                <a:gd name="connsiteX80" fmla="*/ 986633 w 6857455"/>
                <a:gd name="connsiteY80" fmla="*/ 79162 h 874716"/>
                <a:gd name="connsiteX81" fmla="*/ 861089 w 6857455"/>
                <a:gd name="connsiteY81" fmla="*/ 76304 h 874716"/>
                <a:gd name="connsiteX82" fmla="*/ 759168 w 6857455"/>
                <a:gd name="connsiteY82" fmla="*/ 104689 h 874716"/>
                <a:gd name="connsiteX83" fmla="*/ 723735 w 6857455"/>
                <a:gd name="connsiteY83" fmla="*/ 140696 h 874716"/>
                <a:gd name="connsiteX84" fmla="*/ 647532 w 6857455"/>
                <a:gd name="connsiteY84" fmla="*/ 147934 h 874716"/>
                <a:gd name="connsiteX85" fmla="*/ 552659 w 6857455"/>
                <a:gd name="connsiteY85" fmla="*/ 95926 h 874716"/>
                <a:gd name="connsiteX86" fmla="*/ 541800 w 6857455"/>
                <a:gd name="connsiteY86" fmla="*/ 97640 h 874716"/>
                <a:gd name="connsiteX87" fmla="*/ 375107 w 6857455"/>
                <a:gd name="connsiteY87" fmla="*/ 123169 h 874716"/>
                <a:gd name="connsiteX88" fmla="*/ 273567 w 6857455"/>
                <a:gd name="connsiteY88" fmla="*/ 145458 h 874716"/>
                <a:gd name="connsiteX89" fmla="*/ 264043 w 6857455"/>
                <a:gd name="connsiteY89" fmla="*/ 154792 h 874716"/>
                <a:gd name="connsiteX90" fmla="*/ 169360 w 6857455"/>
                <a:gd name="connsiteY90" fmla="*/ 177273 h 874716"/>
                <a:gd name="connsiteX91" fmla="*/ 89347 w 6857455"/>
                <a:gd name="connsiteY91" fmla="*/ 157460 h 874716"/>
                <a:gd name="connsiteX92" fmla="*/ 34291 w 6857455"/>
                <a:gd name="connsiteY92" fmla="*/ 145268 h 874716"/>
                <a:gd name="connsiteX93" fmla="*/ 0 w 6857455"/>
                <a:gd name="connsiteY93" fmla="*/ 142056 h 874716"/>
                <a:gd name="connsiteX94" fmla="*/ 0 w 6857455"/>
                <a:gd name="connsiteY94" fmla="*/ 849556 h 874716"/>
                <a:gd name="connsiteX95" fmla="*/ 60652 w 6857455"/>
                <a:gd name="connsiteY95" fmla="*/ 844783 h 874716"/>
                <a:gd name="connsiteX96" fmla="*/ 119068 w 6857455"/>
                <a:gd name="connsiteY96" fmla="*/ 827281 h 874716"/>
                <a:gd name="connsiteX97" fmla="*/ 171840 w 6857455"/>
                <a:gd name="connsiteY97" fmla="*/ 804420 h 874716"/>
                <a:gd name="connsiteX98" fmla="*/ 274329 w 6857455"/>
                <a:gd name="connsiteY98" fmla="*/ 794324 h 874716"/>
                <a:gd name="connsiteX99" fmla="*/ 306715 w 6857455"/>
                <a:gd name="connsiteY99" fmla="*/ 788798 h 874716"/>
                <a:gd name="connsiteX100" fmla="*/ 393967 w 6857455"/>
                <a:gd name="connsiteY100" fmla="*/ 765937 h 874716"/>
                <a:gd name="connsiteX101" fmla="*/ 493793 w 6857455"/>
                <a:gd name="connsiteY101" fmla="*/ 725549 h 874716"/>
                <a:gd name="connsiteX102" fmla="*/ 546373 w 6857455"/>
                <a:gd name="connsiteY102" fmla="*/ 740600 h 874716"/>
                <a:gd name="connsiteX103" fmla="*/ 730211 w 6857455"/>
                <a:gd name="connsiteY103" fmla="*/ 698116 h 874716"/>
                <a:gd name="connsiteX104" fmla="*/ 784889 w 6857455"/>
                <a:gd name="connsiteY104" fmla="*/ 676018 h 874716"/>
                <a:gd name="connsiteX105" fmla="*/ 800509 w 6857455"/>
                <a:gd name="connsiteY105" fmla="*/ 661349 h 874716"/>
                <a:gd name="connsiteX106" fmla="*/ 857661 w 6857455"/>
                <a:gd name="connsiteY106" fmla="*/ 626868 h 874716"/>
                <a:gd name="connsiteX107" fmla="*/ 949102 w 6857455"/>
                <a:gd name="connsiteY107" fmla="*/ 614676 h 874716"/>
                <a:gd name="connsiteX108" fmla="*/ 960342 w 6857455"/>
                <a:gd name="connsiteY108" fmla="*/ 607435 h 874716"/>
                <a:gd name="connsiteX109" fmla="*/ 977109 w 6857455"/>
                <a:gd name="connsiteY109" fmla="*/ 595815 h 874716"/>
                <a:gd name="connsiteX110" fmla="*/ 1071218 w 6857455"/>
                <a:gd name="connsiteY110" fmla="*/ 575240 h 874716"/>
                <a:gd name="connsiteX111" fmla="*/ 1091983 w 6857455"/>
                <a:gd name="connsiteY111" fmla="*/ 568764 h 874716"/>
                <a:gd name="connsiteX112" fmla="*/ 1109321 w 6857455"/>
                <a:gd name="connsiteY112" fmla="*/ 557904 h 874716"/>
                <a:gd name="connsiteX113" fmla="*/ 1162279 w 6857455"/>
                <a:gd name="connsiteY113" fmla="*/ 532949 h 874716"/>
                <a:gd name="connsiteX114" fmla="*/ 1206097 w 6857455"/>
                <a:gd name="connsiteY114" fmla="*/ 532187 h 874716"/>
                <a:gd name="connsiteX115" fmla="*/ 1266867 w 6857455"/>
                <a:gd name="connsiteY115" fmla="*/ 518088 h 874716"/>
                <a:gd name="connsiteX116" fmla="*/ 1380219 w 6857455"/>
                <a:gd name="connsiteY116" fmla="*/ 504182 h 874716"/>
                <a:gd name="connsiteX117" fmla="*/ 1403461 w 6857455"/>
                <a:gd name="connsiteY117" fmla="*/ 496180 h 874716"/>
                <a:gd name="connsiteX118" fmla="*/ 1544054 w 6857455"/>
                <a:gd name="connsiteY118" fmla="*/ 458268 h 874716"/>
                <a:gd name="connsiteX119" fmla="*/ 1656644 w 6857455"/>
                <a:gd name="connsiteY119" fmla="*/ 459032 h 874716"/>
                <a:gd name="connsiteX120" fmla="*/ 1665406 w 6857455"/>
                <a:gd name="connsiteY120" fmla="*/ 460747 h 874716"/>
                <a:gd name="connsiteX121" fmla="*/ 1708461 w 6857455"/>
                <a:gd name="connsiteY121" fmla="*/ 473318 h 874716"/>
                <a:gd name="connsiteX122" fmla="*/ 1775140 w 6857455"/>
                <a:gd name="connsiteY122" fmla="*/ 469891 h 874716"/>
                <a:gd name="connsiteX123" fmla="*/ 1821051 w 6857455"/>
                <a:gd name="connsiteY123" fmla="*/ 452554 h 874716"/>
                <a:gd name="connsiteX124" fmla="*/ 1878203 w 6857455"/>
                <a:gd name="connsiteY124" fmla="*/ 451792 h 874716"/>
                <a:gd name="connsiteX125" fmla="*/ 1943547 w 6857455"/>
                <a:gd name="connsiteY125" fmla="*/ 462651 h 874716"/>
                <a:gd name="connsiteX126" fmla="*/ 1972884 w 6857455"/>
                <a:gd name="connsiteY126" fmla="*/ 464937 h 874716"/>
                <a:gd name="connsiteX127" fmla="*/ 2053469 w 6857455"/>
                <a:gd name="connsiteY127" fmla="*/ 487417 h 874716"/>
                <a:gd name="connsiteX128" fmla="*/ 2101477 w 6857455"/>
                <a:gd name="connsiteY128" fmla="*/ 481893 h 874716"/>
                <a:gd name="connsiteX129" fmla="*/ 2148722 w 6857455"/>
                <a:gd name="connsiteY129" fmla="*/ 467033 h 874716"/>
                <a:gd name="connsiteX130" fmla="*/ 2179011 w 6857455"/>
                <a:gd name="connsiteY130" fmla="*/ 452744 h 874716"/>
                <a:gd name="connsiteX131" fmla="*/ 2240165 w 6857455"/>
                <a:gd name="connsiteY131" fmla="*/ 442648 h 874716"/>
                <a:gd name="connsiteX132" fmla="*/ 2251404 w 6857455"/>
                <a:gd name="connsiteY132" fmla="*/ 444172 h 874716"/>
                <a:gd name="connsiteX133" fmla="*/ 2433912 w 6857455"/>
                <a:gd name="connsiteY133" fmla="*/ 456746 h 874716"/>
                <a:gd name="connsiteX134" fmla="*/ 2506302 w 6857455"/>
                <a:gd name="connsiteY134" fmla="*/ 476939 h 874716"/>
                <a:gd name="connsiteX135" fmla="*/ 2521735 w 6857455"/>
                <a:gd name="connsiteY135" fmla="*/ 479415 h 874716"/>
                <a:gd name="connsiteX136" fmla="*/ 2675854 w 6857455"/>
                <a:gd name="connsiteY136" fmla="*/ 502086 h 874716"/>
                <a:gd name="connsiteX137" fmla="*/ 2692998 w 6857455"/>
                <a:gd name="connsiteY137" fmla="*/ 503038 h 874716"/>
                <a:gd name="connsiteX138" fmla="*/ 2740816 w 6857455"/>
                <a:gd name="connsiteY138" fmla="*/ 499037 h 874716"/>
                <a:gd name="connsiteX139" fmla="*/ 2853596 w 6857455"/>
                <a:gd name="connsiteY139" fmla="*/ 540187 h 874716"/>
                <a:gd name="connsiteX140" fmla="*/ 2966565 w 6857455"/>
                <a:gd name="connsiteY140" fmla="*/ 554286 h 874716"/>
                <a:gd name="connsiteX141" fmla="*/ 3028671 w 6857455"/>
                <a:gd name="connsiteY141" fmla="*/ 554094 h 874716"/>
                <a:gd name="connsiteX142" fmla="*/ 3073059 w 6857455"/>
                <a:gd name="connsiteY142" fmla="*/ 564192 h 874716"/>
                <a:gd name="connsiteX143" fmla="*/ 3182219 w 6857455"/>
                <a:gd name="connsiteY143" fmla="*/ 594862 h 874716"/>
                <a:gd name="connsiteX144" fmla="*/ 3233656 w 6857455"/>
                <a:gd name="connsiteY144" fmla="*/ 599625 h 874716"/>
                <a:gd name="connsiteX145" fmla="*/ 3288332 w 6857455"/>
                <a:gd name="connsiteY145" fmla="*/ 609914 h 874716"/>
                <a:gd name="connsiteX146" fmla="*/ 3423591 w 6857455"/>
                <a:gd name="connsiteY146" fmla="*/ 656015 h 874716"/>
                <a:gd name="connsiteX147" fmla="*/ 3534084 w 6857455"/>
                <a:gd name="connsiteY147" fmla="*/ 653349 h 874716"/>
                <a:gd name="connsiteX148" fmla="*/ 3604571 w 6857455"/>
                <a:gd name="connsiteY148" fmla="*/ 653918 h 874716"/>
                <a:gd name="connsiteX149" fmla="*/ 3688586 w 6857455"/>
                <a:gd name="connsiteY149" fmla="*/ 669160 h 874716"/>
                <a:gd name="connsiteX150" fmla="*/ 3757358 w 6857455"/>
                <a:gd name="connsiteY150" fmla="*/ 691450 h 874716"/>
                <a:gd name="connsiteX151" fmla="*/ 3852421 w 6857455"/>
                <a:gd name="connsiteY151" fmla="*/ 709167 h 874716"/>
                <a:gd name="connsiteX152" fmla="*/ 3947104 w 6857455"/>
                <a:gd name="connsiteY152" fmla="*/ 743267 h 874716"/>
                <a:gd name="connsiteX153" fmla="*/ 4013208 w 6857455"/>
                <a:gd name="connsiteY153" fmla="*/ 769367 h 874716"/>
                <a:gd name="connsiteX154" fmla="*/ 4105222 w 6857455"/>
                <a:gd name="connsiteY154" fmla="*/ 792418 h 874716"/>
                <a:gd name="connsiteX155" fmla="*/ 4246006 w 6857455"/>
                <a:gd name="connsiteY155" fmla="*/ 808610 h 874716"/>
                <a:gd name="connsiteX156" fmla="*/ 4310779 w 6857455"/>
                <a:gd name="connsiteY156" fmla="*/ 810326 h 874716"/>
                <a:gd name="connsiteX157" fmla="*/ 4413272 w 6857455"/>
                <a:gd name="connsiteY157" fmla="*/ 848235 h 874716"/>
                <a:gd name="connsiteX158" fmla="*/ 4457087 w 6857455"/>
                <a:gd name="connsiteY158" fmla="*/ 866524 h 874716"/>
                <a:gd name="connsiteX159" fmla="*/ 4496523 w 6857455"/>
                <a:gd name="connsiteY159" fmla="*/ 851284 h 874716"/>
                <a:gd name="connsiteX160" fmla="*/ 4522050 w 6857455"/>
                <a:gd name="connsiteY160" fmla="*/ 833757 h 874716"/>
                <a:gd name="connsiteX161" fmla="*/ 4602824 w 6857455"/>
                <a:gd name="connsiteY161" fmla="*/ 848618 h 874716"/>
                <a:gd name="connsiteX162" fmla="*/ 4688553 w 6857455"/>
                <a:gd name="connsiteY162" fmla="*/ 864238 h 874716"/>
                <a:gd name="connsiteX163" fmla="*/ 4749895 w 6857455"/>
                <a:gd name="connsiteY163" fmla="*/ 874716 h 874716"/>
                <a:gd name="connsiteX164" fmla="*/ 4826480 w 6857455"/>
                <a:gd name="connsiteY164" fmla="*/ 866334 h 874716"/>
                <a:gd name="connsiteX165" fmla="*/ 4886870 w 6857455"/>
                <a:gd name="connsiteY165" fmla="*/ 862906 h 874716"/>
                <a:gd name="connsiteX166" fmla="*/ 4935639 w 6857455"/>
                <a:gd name="connsiteY166" fmla="*/ 853190 h 874716"/>
                <a:gd name="connsiteX167" fmla="*/ 4952784 w 6857455"/>
                <a:gd name="connsiteY167" fmla="*/ 847473 h 874716"/>
                <a:gd name="connsiteX168" fmla="*/ 5088617 w 6857455"/>
                <a:gd name="connsiteY168" fmla="*/ 802896 h 874716"/>
                <a:gd name="connsiteX169" fmla="*/ 5233781 w 6857455"/>
                <a:gd name="connsiteY169" fmla="*/ 767271 h 874716"/>
                <a:gd name="connsiteX170" fmla="*/ 5327893 w 6857455"/>
                <a:gd name="connsiteY170" fmla="*/ 789752 h 874716"/>
                <a:gd name="connsiteX171" fmla="*/ 5362946 w 6857455"/>
                <a:gd name="connsiteY171" fmla="*/ 789370 h 874716"/>
                <a:gd name="connsiteX172" fmla="*/ 5524115 w 6857455"/>
                <a:gd name="connsiteY172" fmla="*/ 794514 h 874716"/>
                <a:gd name="connsiteX173" fmla="*/ 5552500 w 6857455"/>
                <a:gd name="connsiteY173" fmla="*/ 800038 h 874716"/>
                <a:gd name="connsiteX174" fmla="*/ 5705857 w 6857455"/>
                <a:gd name="connsiteY174" fmla="*/ 777367 h 874716"/>
                <a:gd name="connsiteX175" fmla="*/ 5761485 w 6857455"/>
                <a:gd name="connsiteY175" fmla="*/ 773557 h 874716"/>
                <a:gd name="connsiteX176" fmla="*/ 5812731 w 6857455"/>
                <a:gd name="connsiteY176" fmla="*/ 767271 h 874716"/>
                <a:gd name="connsiteX177" fmla="*/ 5884361 w 6857455"/>
                <a:gd name="connsiteY177" fmla="*/ 765747 h 874716"/>
                <a:gd name="connsiteX178" fmla="*/ 5958660 w 6857455"/>
                <a:gd name="connsiteY178" fmla="*/ 768605 h 874716"/>
                <a:gd name="connsiteX179" fmla="*/ 6041528 w 6857455"/>
                <a:gd name="connsiteY179" fmla="*/ 768033 h 874716"/>
                <a:gd name="connsiteX180" fmla="*/ 6074297 w 6857455"/>
                <a:gd name="connsiteY180" fmla="*/ 763081 h 874716"/>
                <a:gd name="connsiteX181" fmla="*/ 6162880 w 6857455"/>
                <a:gd name="connsiteY181" fmla="*/ 766509 h 874716"/>
                <a:gd name="connsiteX182" fmla="*/ 6209364 w 6857455"/>
                <a:gd name="connsiteY182" fmla="*/ 760795 h 874716"/>
                <a:gd name="connsiteX183" fmla="*/ 6285948 w 6857455"/>
                <a:gd name="connsiteY183" fmla="*/ 759651 h 874716"/>
                <a:gd name="connsiteX184" fmla="*/ 6310905 w 6857455"/>
                <a:gd name="connsiteY184" fmla="*/ 758316 h 874716"/>
                <a:gd name="connsiteX185" fmla="*/ 6333194 w 6857455"/>
                <a:gd name="connsiteY185" fmla="*/ 757554 h 874716"/>
                <a:gd name="connsiteX186" fmla="*/ 6409586 w 6857455"/>
                <a:gd name="connsiteY186" fmla="*/ 773177 h 874716"/>
                <a:gd name="connsiteX187" fmla="*/ 6477407 w 6857455"/>
                <a:gd name="connsiteY187" fmla="*/ 774129 h 874716"/>
                <a:gd name="connsiteX188" fmla="*/ 6596283 w 6857455"/>
                <a:gd name="connsiteY188" fmla="*/ 786703 h 874716"/>
                <a:gd name="connsiteX189" fmla="*/ 6622573 w 6857455"/>
                <a:gd name="connsiteY189" fmla="*/ 782321 h 874716"/>
                <a:gd name="connsiteX190" fmla="*/ 6704872 w 6857455"/>
                <a:gd name="connsiteY190" fmla="*/ 780607 h 874716"/>
                <a:gd name="connsiteX191" fmla="*/ 6751738 w 6857455"/>
                <a:gd name="connsiteY191" fmla="*/ 779273 h 874716"/>
                <a:gd name="connsiteX192" fmla="*/ 6809650 w 6857455"/>
                <a:gd name="connsiteY192" fmla="*/ 788417 h 874716"/>
                <a:gd name="connsiteX193" fmla="*/ 6832976 w 6857455"/>
                <a:gd name="connsiteY193" fmla="*/ 800428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6857455" h="874716">
                  <a:moveTo>
                    <a:pt x="6857455" y="804643"/>
                  </a:moveTo>
                  <a:lnTo>
                    <a:pt x="6857455" y="562246"/>
                  </a:lnTo>
                  <a:lnTo>
                    <a:pt x="6829178" y="551284"/>
                  </a:lnTo>
                  <a:cubicBezTo>
                    <a:pt x="6805745" y="539044"/>
                    <a:pt x="6784885" y="521708"/>
                    <a:pt x="6766024" y="500372"/>
                  </a:cubicBezTo>
                  <a:cubicBezTo>
                    <a:pt x="6755166" y="488179"/>
                    <a:pt x="6746784" y="486845"/>
                    <a:pt x="6734971" y="500944"/>
                  </a:cubicBezTo>
                  <a:cubicBezTo>
                    <a:pt x="6721257" y="517326"/>
                    <a:pt x="6701634" y="510850"/>
                    <a:pt x="6683915" y="507040"/>
                  </a:cubicBezTo>
                  <a:cubicBezTo>
                    <a:pt x="6665629" y="503230"/>
                    <a:pt x="6647148" y="499228"/>
                    <a:pt x="6628860" y="495418"/>
                  </a:cubicBezTo>
                  <a:cubicBezTo>
                    <a:pt x="6615335" y="492752"/>
                    <a:pt x="6601999" y="490466"/>
                    <a:pt x="6588662" y="487227"/>
                  </a:cubicBezTo>
                  <a:cubicBezTo>
                    <a:pt x="6547133" y="477129"/>
                    <a:pt x="6509794" y="480177"/>
                    <a:pt x="6476074" y="511230"/>
                  </a:cubicBezTo>
                  <a:cubicBezTo>
                    <a:pt x="6450356" y="535043"/>
                    <a:pt x="6417399" y="542093"/>
                    <a:pt x="6382345" y="534853"/>
                  </a:cubicBezTo>
                  <a:cubicBezTo>
                    <a:pt x="6377963" y="533901"/>
                    <a:pt x="6372439" y="530091"/>
                    <a:pt x="6369391" y="531615"/>
                  </a:cubicBezTo>
                  <a:cubicBezTo>
                    <a:pt x="6323479" y="553904"/>
                    <a:pt x="6287092" y="514658"/>
                    <a:pt x="6244799" y="512182"/>
                  </a:cubicBezTo>
                  <a:cubicBezTo>
                    <a:pt x="6226130" y="511040"/>
                    <a:pt x="6207079" y="496942"/>
                    <a:pt x="6190315" y="485703"/>
                  </a:cubicBezTo>
                  <a:cubicBezTo>
                    <a:pt x="6167262" y="470271"/>
                    <a:pt x="6146687" y="455412"/>
                    <a:pt x="6115446" y="462270"/>
                  </a:cubicBezTo>
                  <a:cubicBezTo>
                    <a:pt x="6084203" y="469319"/>
                    <a:pt x="6055627" y="456364"/>
                    <a:pt x="6032194" y="434266"/>
                  </a:cubicBezTo>
                  <a:cubicBezTo>
                    <a:pt x="6014287" y="417501"/>
                    <a:pt x="5994665" y="415977"/>
                    <a:pt x="5971042" y="420738"/>
                  </a:cubicBezTo>
                  <a:cubicBezTo>
                    <a:pt x="5941513" y="426645"/>
                    <a:pt x="5910842" y="427027"/>
                    <a:pt x="5880933" y="430646"/>
                  </a:cubicBezTo>
                  <a:cubicBezTo>
                    <a:pt x="5874454" y="431408"/>
                    <a:pt x="5866265" y="434076"/>
                    <a:pt x="5862452" y="438648"/>
                  </a:cubicBezTo>
                  <a:cubicBezTo>
                    <a:pt x="5815779" y="495418"/>
                    <a:pt x="5750055" y="495990"/>
                    <a:pt x="5685283" y="498658"/>
                  </a:cubicBezTo>
                  <a:cubicBezTo>
                    <a:pt x="5646039" y="500372"/>
                    <a:pt x="5606604" y="500372"/>
                    <a:pt x="5567169" y="499420"/>
                  </a:cubicBezTo>
                  <a:cubicBezTo>
                    <a:pt x="5553832" y="499228"/>
                    <a:pt x="5539736" y="496180"/>
                    <a:pt x="5527923" y="490466"/>
                  </a:cubicBezTo>
                  <a:cubicBezTo>
                    <a:pt x="5503348" y="478463"/>
                    <a:pt x="5480680" y="462843"/>
                    <a:pt x="5456292" y="450650"/>
                  </a:cubicBezTo>
                  <a:cubicBezTo>
                    <a:pt x="5447151" y="445886"/>
                    <a:pt x="5435338" y="445696"/>
                    <a:pt x="5424670" y="444934"/>
                  </a:cubicBezTo>
                  <a:cubicBezTo>
                    <a:pt x="5405809" y="443410"/>
                    <a:pt x="5384854" y="447982"/>
                    <a:pt x="5368662" y="441124"/>
                  </a:cubicBezTo>
                  <a:cubicBezTo>
                    <a:pt x="5326559" y="423407"/>
                    <a:pt x="5287123" y="427407"/>
                    <a:pt x="5247118" y="444934"/>
                  </a:cubicBezTo>
                  <a:cubicBezTo>
                    <a:pt x="5191108" y="469509"/>
                    <a:pt x="5138148" y="467605"/>
                    <a:pt x="5088617" y="428742"/>
                  </a:cubicBezTo>
                  <a:cubicBezTo>
                    <a:pt x="5066328" y="411215"/>
                    <a:pt x="5044609" y="419596"/>
                    <a:pt x="5025750" y="433694"/>
                  </a:cubicBezTo>
                  <a:cubicBezTo>
                    <a:pt x="5004032" y="450078"/>
                    <a:pt x="4982885" y="454268"/>
                    <a:pt x="4957930" y="442268"/>
                  </a:cubicBezTo>
                  <a:cubicBezTo>
                    <a:pt x="4952404" y="439600"/>
                    <a:pt x="4944594" y="440933"/>
                    <a:pt x="4938116" y="441886"/>
                  </a:cubicBezTo>
                  <a:cubicBezTo>
                    <a:pt x="4901158" y="446648"/>
                    <a:pt x="4864009" y="454650"/>
                    <a:pt x="4833910" y="421693"/>
                  </a:cubicBezTo>
                  <a:cubicBezTo>
                    <a:pt x="4828004" y="415214"/>
                    <a:pt x="4818097" y="412549"/>
                    <a:pt x="4810095" y="408167"/>
                  </a:cubicBezTo>
                  <a:cubicBezTo>
                    <a:pt x="4776566" y="390258"/>
                    <a:pt x="4777900" y="391974"/>
                    <a:pt x="4747991" y="413691"/>
                  </a:cubicBezTo>
                  <a:cubicBezTo>
                    <a:pt x="4732369" y="425121"/>
                    <a:pt x="4710842" y="436742"/>
                    <a:pt x="4692745" y="435790"/>
                  </a:cubicBezTo>
                  <a:cubicBezTo>
                    <a:pt x="4583584" y="430075"/>
                    <a:pt x="4479758" y="457508"/>
                    <a:pt x="4375933" y="483417"/>
                  </a:cubicBezTo>
                  <a:cubicBezTo>
                    <a:pt x="4311923" y="499420"/>
                    <a:pt x="4249436" y="500372"/>
                    <a:pt x="4185426" y="484179"/>
                  </a:cubicBezTo>
                  <a:cubicBezTo>
                    <a:pt x="4139133" y="472367"/>
                    <a:pt x="4095315" y="491800"/>
                    <a:pt x="4052072" y="505134"/>
                  </a:cubicBezTo>
                  <a:cubicBezTo>
                    <a:pt x="4043117" y="507799"/>
                    <a:pt x="4034735" y="518278"/>
                    <a:pt x="4029973" y="527233"/>
                  </a:cubicBezTo>
                  <a:cubicBezTo>
                    <a:pt x="4012826" y="558858"/>
                    <a:pt x="3984441" y="563810"/>
                    <a:pt x="3948626" y="550666"/>
                  </a:cubicBezTo>
                  <a:cubicBezTo>
                    <a:pt x="3920241" y="540377"/>
                    <a:pt x="3894332" y="526661"/>
                    <a:pt x="3871280" y="502275"/>
                  </a:cubicBezTo>
                  <a:cubicBezTo>
                    <a:pt x="3844229" y="473701"/>
                    <a:pt x="3816224" y="441124"/>
                    <a:pt x="3774312" y="429122"/>
                  </a:cubicBezTo>
                  <a:cubicBezTo>
                    <a:pt x="3756214" y="423979"/>
                    <a:pt x="3740593" y="423217"/>
                    <a:pt x="3721543" y="428552"/>
                  </a:cubicBezTo>
                  <a:cubicBezTo>
                    <a:pt x="3684583" y="438837"/>
                    <a:pt x="3647436" y="446078"/>
                    <a:pt x="3612763" y="414263"/>
                  </a:cubicBezTo>
                  <a:cubicBezTo>
                    <a:pt x="3593712" y="396736"/>
                    <a:pt x="3567994" y="385496"/>
                    <a:pt x="3537323" y="389878"/>
                  </a:cubicBezTo>
                  <a:cubicBezTo>
                    <a:pt x="3499031" y="395402"/>
                    <a:pt x="3464168" y="381496"/>
                    <a:pt x="3431593" y="360921"/>
                  </a:cubicBezTo>
                  <a:cubicBezTo>
                    <a:pt x="3419971" y="353491"/>
                    <a:pt x="3405682" y="349301"/>
                    <a:pt x="3392158" y="345681"/>
                  </a:cubicBezTo>
                  <a:cubicBezTo>
                    <a:pt x="3360915" y="337298"/>
                    <a:pt x="3329480" y="329868"/>
                    <a:pt x="3297856" y="323010"/>
                  </a:cubicBezTo>
                  <a:cubicBezTo>
                    <a:pt x="3271948" y="317296"/>
                    <a:pt x="3245849" y="313104"/>
                    <a:pt x="3219748" y="308151"/>
                  </a:cubicBezTo>
                  <a:cubicBezTo>
                    <a:pt x="3191173" y="302817"/>
                    <a:pt x="3168502" y="290433"/>
                    <a:pt x="3156692" y="261668"/>
                  </a:cubicBezTo>
                  <a:cubicBezTo>
                    <a:pt x="3152882" y="252524"/>
                    <a:pt x="3143737" y="245283"/>
                    <a:pt x="3136497" y="237663"/>
                  </a:cubicBezTo>
                  <a:cubicBezTo>
                    <a:pt x="3131355" y="232139"/>
                    <a:pt x="3124495" y="227947"/>
                    <a:pt x="3119733" y="222233"/>
                  </a:cubicBezTo>
                  <a:cubicBezTo>
                    <a:pt x="3094776" y="192132"/>
                    <a:pt x="3070201" y="161843"/>
                    <a:pt x="3045436" y="131742"/>
                  </a:cubicBezTo>
                  <a:cubicBezTo>
                    <a:pt x="3042958" y="128884"/>
                    <a:pt x="3040292" y="125455"/>
                    <a:pt x="3037054" y="124121"/>
                  </a:cubicBezTo>
                  <a:cubicBezTo>
                    <a:pt x="3003525" y="110215"/>
                    <a:pt x="2969614" y="97070"/>
                    <a:pt x="2936466" y="82400"/>
                  </a:cubicBezTo>
                  <a:cubicBezTo>
                    <a:pt x="2923702" y="76686"/>
                    <a:pt x="2910558" y="69637"/>
                    <a:pt x="2901031" y="59731"/>
                  </a:cubicBezTo>
                  <a:cubicBezTo>
                    <a:pt x="2879314" y="37250"/>
                    <a:pt x="2859502" y="12866"/>
                    <a:pt x="2828259" y="3149"/>
                  </a:cubicBezTo>
                  <a:cubicBezTo>
                    <a:pt x="2819114" y="293"/>
                    <a:pt x="2808256" y="-1231"/>
                    <a:pt x="2799492" y="1245"/>
                  </a:cubicBezTo>
                  <a:cubicBezTo>
                    <a:pt x="2763867" y="11532"/>
                    <a:pt x="2729005" y="24296"/>
                    <a:pt x="2693570" y="35154"/>
                  </a:cubicBezTo>
                  <a:cubicBezTo>
                    <a:pt x="2671092" y="41823"/>
                    <a:pt x="2650707" y="49825"/>
                    <a:pt x="2639847" y="73448"/>
                  </a:cubicBezTo>
                  <a:cubicBezTo>
                    <a:pt x="2636801" y="80114"/>
                    <a:pt x="2628226" y="87354"/>
                    <a:pt x="2621178" y="88688"/>
                  </a:cubicBezTo>
                  <a:cubicBezTo>
                    <a:pt x="2575839" y="97260"/>
                    <a:pt x="2531069" y="101451"/>
                    <a:pt x="2489348" y="72304"/>
                  </a:cubicBezTo>
                  <a:cubicBezTo>
                    <a:pt x="2480585" y="66017"/>
                    <a:pt x="2464201" y="66017"/>
                    <a:pt x="2452580" y="68683"/>
                  </a:cubicBezTo>
                  <a:cubicBezTo>
                    <a:pt x="2407811" y="78590"/>
                    <a:pt x="2365328" y="82020"/>
                    <a:pt x="2326464" y="50395"/>
                  </a:cubicBezTo>
                  <a:cubicBezTo>
                    <a:pt x="2321892" y="46585"/>
                    <a:pt x="2307224" y="50015"/>
                    <a:pt x="2300365" y="54777"/>
                  </a:cubicBezTo>
                  <a:cubicBezTo>
                    <a:pt x="2234259" y="101261"/>
                    <a:pt x="2198064" y="102405"/>
                    <a:pt x="2130434" y="58397"/>
                  </a:cubicBezTo>
                  <a:cubicBezTo>
                    <a:pt x="2126052" y="55539"/>
                    <a:pt x="2120337" y="52301"/>
                    <a:pt x="2118621" y="47919"/>
                  </a:cubicBezTo>
                  <a:cubicBezTo>
                    <a:pt x="2107001" y="19914"/>
                    <a:pt x="2082236" y="19152"/>
                    <a:pt x="2057659" y="16866"/>
                  </a:cubicBezTo>
                  <a:cubicBezTo>
                    <a:pt x="2030608" y="14390"/>
                    <a:pt x="2003555" y="11152"/>
                    <a:pt x="1976314" y="8865"/>
                  </a:cubicBezTo>
                  <a:cubicBezTo>
                    <a:pt x="1971550" y="8483"/>
                    <a:pt x="1966216" y="10007"/>
                    <a:pt x="1961454" y="11724"/>
                  </a:cubicBezTo>
                  <a:cubicBezTo>
                    <a:pt x="1943165" y="18010"/>
                    <a:pt x="1925449" y="27154"/>
                    <a:pt x="1906588" y="30964"/>
                  </a:cubicBezTo>
                  <a:cubicBezTo>
                    <a:pt x="1865821" y="39156"/>
                    <a:pt x="1826385" y="55539"/>
                    <a:pt x="1783330" y="48871"/>
                  </a:cubicBezTo>
                  <a:cubicBezTo>
                    <a:pt x="1775902" y="47729"/>
                    <a:pt x="1767327" y="53253"/>
                    <a:pt x="1759327" y="55349"/>
                  </a:cubicBezTo>
                  <a:cubicBezTo>
                    <a:pt x="1744849" y="58969"/>
                    <a:pt x="1730750" y="64111"/>
                    <a:pt x="1716082" y="65445"/>
                  </a:cubicBezTo>
                  <a:cubicBezTo>
                    <a:pt x="1677218" y="68875"/>
                    <a:pt x="1637975" y="71924"/>
                    <a:pt x="1598920" y="72114"/>
                  </a:cubicBezTo>
                  <a:cubicBezTo>
                    <a:pt x="1580061" y="72304"/>
                    <a:pt x="1561201" y="65065"/>
                    <a:pt x="1542150" y="62207"/>
                  </a:cubicBezTo>
                  <a:cubicBezTo>
                    <a:pt x="1533578" y="60873"/>
                    <a:pt x="1519669" y="58587"/>
                    <a:pt x="1516813" y="62779"/>
                  </a:cubicBezTo>
                  <a:cubicBezTo>
                    <a:pt x="1494714" y="94592"/>
                    <a:pt x="1463661" y="88496"/>
                    <a:pt x="1432228" y="88116"/>
                  </a:cubicBezTo>
                  <a:cubicBezTo>
                    <a:pt x="1362884" y="87354"/>
                    <a:pt x="1295826" y="60493"/>
                    <a:pt x="1224765" y="71924"/>
                  </a:cubicBezTo>
                  <a:cubicBezTo>
                    <a:pt x="1204191" y="75162"/>
                    <a:pt x="1181330" y="62397"/>
                    <a:pt x="1159231" y="58207"/>
                  </a:cubicBezTo>
                  <a:cubicBezTo>
                    <a:pt x="1147801" y="56111"/>
                    <a:pt x="1135228" y="53633"/>
                    <a:pt x="1124370" y="56301"/>
                  </a:cubicBezTo>
                  <a:cubicBezTo>
                    <a:pt x="1107605" y="60493"/>
                    <a:pt x="1091411" y="68113"/>
                    <a:pt x="1075600" y="75542"/>
                  </a:cubicBezTo>
                  <a:cubicBezTo>
                    <a:pt x="1046261" y="89258"/>
                    <a:pt x="1016162" y="89258"/>
                    <a:pt x="986633" y="79162"/>
                  </a:cubicBezTo>
                  <a:cubicBezTo>
                    <a:pt x="944722" y="64873"/>
                    <a:pt x="903193" y="64873"/>
                    <a:pt x="861089" y="76304"/>
                  </a:cubicBezTo>
                  <a:cubicBezTo>
                    <a:pt x="826990" y="85638"/>
                    <a:pt x="791935" y="92116"/>
                    <a:pt x="759168" y="104689"/>
                  </a:cubicBezTo>
                  <a:cubicBezTo>
                    <a:pt x="744689" y="110215"/>
                    <a:pt x="732497" y="126597"/>
                    <a:pt x="723735" y="140696"/>
                  </a:cubicBezTo>
                  <a:cubicBezTo>
                    <a:pt x="706018" y="169271"/>
                    <a:pt x="674013" y="169081"/>
                    <a:pt x="647532" y="147934"/>
                  </a:cubicBezTo>
                  <a:cubicBezTo>
                    <a:pt x="619717" y="125645"/>
                    <a:pt x="584664" y="112501"/>
                    <a:pt x="552659" y="95926"/>
                  </a:cubicBezTo>
                  <a:cubicBezTo>
                    <a:pt x="549993" y="94592"/>
                    <a:pt x="545039" y="96116"/>
                    <a:pt x="541800" y="97640"/>
                  </a:cubicBezTo>
                  <a:cubicBezTo>
                    <a:pt x="488649" y="122407"/>
                    <a:pt x="433593" y="126979"/>
                    <a:pt x="375107" y="123169"/>
                  </a:cubicBezTo>
                  <a:cubicBezTo>
                    <a:pt x="341960" y="121073"/>
                    <a:pt x="307289" y="137076"/>
                    <a:pt x="273567" y="145458"/>
                  </a:cubicBezTo>
                  <a:cubicBezTo>
                    <a:pt x="269757" y="146410"/>
                    <a:pt x="266519" y="151174"/>
                    <a:pt x="264043" y="154792"/>
                  </a:cubicBezTo>
                  <a:cubicBezTo>
                    <a:pt x="240228" y="190800"/>
                    <a:pt x="208223" y="200706"/>
                    <a:pt x="169360" y="177273"/>
                  </a:cubicBezTo>
                  <a:cubicBezTo>
                    <a:pt x="143643" y="161651"/>
                    <a:pt x="118114" y="158032"/>
                    <a:pt x="89347" y="157460"/>
                  </a:cubicBezTo>
                  <a:cubicBezTo>
                    <a:pt x="71059" y="157078"/>
                    <a:pt x="52962" y="147934"/>
                    <a:pt x="34291" y="145268"/>
                  </a:cubicBezTo>
                  <a:lnTo>
                    <a:pt x="0" y="142056"/>
                  </a:lnTo>
                  <a:lnTo>
                    <a:pt x="0" y="849556"/>
                  </a:lnTo>
                  <a:lnTo>
                    <a:pt x="60652" y="844783"/>
                  </a:lnTo>
                  <a:cubicBezTo>
                    <a:pt x="80251" y="839473"/>
                    <a:pt x="99446" y="832043"/>
                    <a:pt x="119068" y="827281"/>
                  </a:cubicBezTo>
                  <a:cubicBezTo>
                    <a:pt x="137355" y="822899"/>
                    <a:pt x="154501" y="812802"/>
                    <a:pt x="171840" y="804420"/>
                  </a:cubicBezTo>
                  <a:cubicBezTo>
                    <a:pt x="204985" y="788417"/>
                    <a:pt x="240420" y="798514"/>
                    <a:pt x="274329" y="794324"/>
                  </a:cubicBezTo>
                  <a:cubicBezTo>
                    <a:pt x="285188" y="792990"/>
                    <a:pt x="296046" y="791466"/>
                    <a:pt x="306715" y="788798"/>
                  </a:cubicBezTo>
                  <a:cubicBezTo>
                    <a:pt x="335864" y="781749"/>
                    <a:pt x="365583" y="775653"/>
                    <a:pt x="393967" y="765937"/>
                  </a:cubicBezTo>
                  <a:cubicBezTo>
                    <a:pt x="426165" y="755078"/>
                    <a:pt x="457028" y="740600"/>
                    <a:pt x="493793" y="725549"/>
                  </a:cubicBezTo>
                  <a:cubicBezTo>
                    <a:pt x="506557" y="729360"/>
                    <a:pt x="526180" y="739648"/>
                    <a:pt x="546373" y="740600"/>
                  </a:cubicBezTo>
                  <a:cubicBezTo>
                    <a:pt x="611337" y="743838"/>
                    <a:pt x="672107" y="726121"/>
                    <a:pt x="730211" y="698116"/>
                  </a:cubicBezTo>
                  <a:cubicBezTo>
                    <a:pt x="747927" y="689734"/>
                    <a:pt x="766980" y="684210"/>
                    <a:pt x="784889" y="676018"/>
                  </a:cubicBezTo>
                  <a:cubicBezTo>
                    <a:pt x="791173" y="673161"/>
                    <a:pt x="799365" y="667065"/>
                    <a:pt x="800509" y="661349"/>
                  </a:cubicBezTo>
                  <a:cubicBezTo>
                    <a:pt x="807175" y="628201"/>
                    <a:pt x="831942" y="628772"/>
                    <a:pt x="857661" y="626868"/>
                  </a:cubicBezTo>
                  <a:cubicBezTo>
                    <a:pt x="888332" y="624582"/>
                    <a:pt x="918621" y="619248"/>
                    <a:pt x="949102" y="614676"/>
                  </a:cubicBezTo>
                  <a:cubicBezTo>
                    <a:pt x="953104" y="614104"/>
                    <a:pt x="956722" y="610104"/>
                    <a:pt x="960342" y="607435"/>
                  </a:cubicBezTo>
                  <a:cubicBezTo>
                    <a:pt x="965867" y="603435"/>
                    <a:pt x="971011" y="597339"/>
                    <a:pt x="977109" y="595815"/>
                  </a:cubicBezTo>
                  <a:cubicBezTo>
                    <a:pt x="1008350" y="588385"/>
                    <a:pt x="1039783" y="582099"/>
                    <a:pt x="1071218" y="575240"/>
                  </a:cubicBezTo>
                  <a:cubicBezTo>
                    <a:pt x="1078266" y="573716"/>
                    <a:pt x="1085505" y="571812"/>
                    <a:pt x="1091983" y="568764"/>
                  </a:cubicBezTo>
                  <a:cubicBezTo>
                    <a:pt x="1098079" y="565906"/>
                    <a:pt x="1103223" y="560952"/>
                    <a:pt x="1109321" y="557904"/>
                  </a:cubicBezTo>
                  <a:cubicBezTo>
                    <a:pt x="1125892" y="549714"/>
                    <a:pt x="1142851" y="542093"/>
                    <a:pt x="1162279" y="532949"/>
                  </a:cubicBezTo>
                  <a:cubicBezTo>
                    <a:pt x="1173138" y="550094"/>
                    <a:pt x="1187810" y="540377"/>
                    <a:pt x="1206097" y="532187"/>
                  </a:cubicBezTo>
                  <a:cubicBezTo>
                    <a:pt x="1224765" y="523805"/>
                    <a:pt x="1246292" y="521137"/>
                    <a:pt x="1266867" y="518088"/>
                  </a:cubicBezTo>
                  <a:cubicBezTo>
                    <a:pt x="1304588" y="512564"/>
                    <a:pt x="1342499" y="509134"/>
                    <a:pt x="1380219" y="504182"/>
                  </a:cubicBezTo>
                  <a:cubicBezTo>
                    <a:pt x="1388221" y="503038"/>
                    <a:pt x="1397365" y="500944"/>
                    <a:pt x="1403461" y="496180"/>
                  </a:cubicBezTo>
                  <a:cubicBezTo>
                    <a:pt x="1445181" y="464175"/>
                    <a:pt x="1495858" y="455222"/>
                    <a:pt x="1544054" y="458268"/>
                  </a:cubicBezTo>
                  <a:cubicBezTo>
                    <a:pt x="1581965" y="460557"/>
                    <a:pt x="1619114" y="462270"/>
                    <a:pt x="1656644" y="459032"/>
                  </a:cubicBezTo>
                  <a:cubicBezTo>
                    <a:pt x="1659502" y="458841"/>
                    <a:pt x="1663312" y="459223"/>
                    <a:pt x="1665406" y="460747"/>
                  </a:cubicBezTo>
                  <a:cubicBezTo>
                    <a:pt x="1678360" y="470843"/>
                    <a:pt x="1691887" y="471605"/>
                    <a:pt x="1708461" y="473318"/>
                  </a:cubicBezTo>
                  <a:cubicBezTo>
                    <a:pt x="1731894" y="475797"/>
                    <a:pt x="1753421" y="474081"/>
                    <a:pt x="1775140" y="469891"/>
                  </a:cubicBezTo>
                  <a:cubicBezTo>
                    <a:pt x="1790952" y="466843"/>
                    <a:pt x="1806953" y="460557"/>
                    <a:pt x="1821051" y="452554"/>
                  </a:cubicBezTo>
                  <a:cubicBezTo>
                    <a:pt x="1840672" y="441314"/>
                    <a:pt x="1859535" y="436934"/>
                    <a:pt x="1878203" y="451792"/>
                  </a:cubicBezTo>
                  <a:cubicBezTo>
                    <a:pt x="1898396" y="467605"/>
                    <a:pt x="1921257" y="462081"/>
                    <a:pt x="1943547" y="462651"/>
                  </a:cubicBezTo>
                  <a:cubicBezTo>
                    <a:pt x="1953262" y="462843"/>
                    <a:pt x="1963550" y="462461"/>
                    <a:pt x="1972884" y="464937"/>
                  </a:cubicBezTo>
                  <a:cubicBezTo>
                    <a:pt x="1999935" y="471987"/>
                    <a:pt x="2026036" y="482655"/>
                    <a:pt x="2053469" y="487417"/>
                  </a:cubicBezTo>
                  <a:cubicBezTo>
                    <a:pt x="2068710" y="490084"/>
                    <a:pt x="2085664" y="485321"/>
                    <a:pt x="2101477" y="481893"/>
                  </a:cubicBezTo>
                  <a:cubicBezTo>
                    <a:pt x="2117479" y="478273"/>
                    <a:pt x="2133290" y="472749"/>
                    <a:pt x="2148722" y="467033"/>
                  </a:cubicBezTo>
                  <a:cubicBezTo>
                    <a:pt x="2159199" y="463223"/>
                    <a:pt x="2170629" y="459603"/>
                    <a:pt x="2179011" y="452744"/>
                  </a:cubicBezTo>
                  <a:cubicBezTo>
                    <a:pt x="2198064" y="437124"/>
                    <a:pt x="2217685" y="434455"/>
                    <a:pt x="2240165" y="442648"/>
                  </a:cubicBezTo>
                  <a:cubicBezTo>
                    <a:pt x="2243593" y="443982"/>
                    <a:pt x="2247594" y="443982"/>
                    <a:pt x="2251404" y="444172"/>
                  </a:cubicBezTo>
                  <a:cubicBezTo>
                    <a:pt x="2312370" y="448172"/>
                    <a:pt x="2373330" y="450650"/>
                    <a:pt x="2433912" y="456746"/>
                  </a:cubicBezTo>
                  <a:cubicBezTo>
                    <a:pt x="2458485" y="459223"/>
                    <a:pt x="2482107" y="470081"/>
                    <a:pt x="2506302" y="476939"/>
                  </a:cubicBezTo>
                  <a:cubicBezTo>
                    <a:pt x="2511256" y="478273"/>
                    <a:pt x="2516783" y="480369"/>
                    <a:pt x="2521735" y="479415"/>
                  </a:cubicBezTo>
                  <a:cubicBezTo>
                    <a:pt x="2575647" y="469891"/>
                    <a:pt x="2626132" y="483797"/>
                    <a:pt x="2675854" y="502086"/>
                  </a:cubicBezTo>
                  <a:cubicBezTo>
                    <a:pt x="2680996" y="503992"/>
                    <a:pt x="2687282" y="503419"/>
                    <a:pt x="2692998" y="503038"/>
                  </a:cubicBezTo>
                  <a:cubicBezTo>
                    <a:pt x="2709003" y="501706"/>
                    <a:pt x="2726337" y="495038"/>
                    <a:pt x="2740816" y="499037"/>
                  </a:cubicBezTo>
                  <a:cubicBezTo>
                    <a:pt x="2779297" y="510088"/>
                    <a:pt x="2817398" y="523423"/>
                    <a:pt x="2853596" y="540187"/>
                  </a:cubicBezTo>
                  <a:cubicBezTo>
                    <a:pt x="2890365" y="557142"/>
                    <a:pt x="2924464" y="571430"/>
                    <a:pt x="2966565" y="554286"/>
                  </a:cubicBezTo>
                  <a:cubicBezTo>
                    <a:pt x="2984472" y="547045"/>
                    <a:pt x="3008095" y="552190"/>
                    <a:pt x="3028671" y="554094"/>
                  </a:cubicBezTo>
                  <a:cubicBezTo>
                    <a:pt x="3043720" y="555618"/>
                    <a:pt x="3058198" y="564192"/>
                    <a:pt x="3073059" y="564192"/>
                  </a:cubicBezTo>
                  <a:cubicBezTo>
                    <a:pt x="3112686" y="564192"/>
                    <a:pt x="3147927" y="574288"/>
                    <a:pt x="3182219" y="594862"/>
                  </a:cubicBezTo>
                  <a:cubicBezTo>
                    <a:pt x="3195557" y="602863"/>
                    <a:pt x="3216322" y="597529"/>
                    <a:pt x="3233656" y="599625"/>
                  </a:cubicBezTo>
                  <a:cubicBezTo>
                    <a:pt x="3251947" y="602101"/>
                    <a:pt x="3270804" y="604387"/>
                    <a:pt x="3288332" y="609914"/>
                  </a:cubicBezTo>
                  <a:cubicBezTo>
                    <a:pt x="3333672" y="624392"/>
                    <a:pt x="3378441" y="640774"/>
                    <a:pt x="3423591" y="656015"/>
                  </a:cubicBezTo>
                  <a:cubicBezTo>
                    <a:pt x="3460738" y="668590"/>
                    <a:pt x="3497317" y="658683"/>
                    <a:pt x="3534084" y="653349"/>
                  </a:cubicBezTo>
                  <a:cubicBezTo>
                    <a:pt x="3557137" y="649919"/>
                    <a:pt x="3578662" y="641727"/>
                    <a:pt x="3604571" y="653918"/>
                  </a:cubicBezTo>
                  <a:cubicBezTo>
                    <a:pt x="3629338" y="665541"/>
                    <a:pt x="3660771" y="662873"/>
                    <a:pt x="3688586" y="669160"/>
                  </a:cubicBezTo>
                  <a:cubicBezTo>
                    <a:pt x="3712020" y="674494"/>
                    <a:pt x="3734687" y="683068"/>
                    <a:pt x="3757358" y="691450"/>
                  </a:cubicBezTo>
                  <a:cubicBezTo>
                    <a:pt x="3788221" y="702881"/>
                    <a:pt x="3818700" y="714881"/>
                    <a:pt x="3852421" y="709167"/>
                  </a:cubicBezTo>
                  <a:cubicBezTo>
                    <a:pt x="3890714" y="702689"/>
                    <a:pt x="3917001" y="727073"/>
                    <a:pt x="3947104" y="743267"/>
                  </a:cubicBezTo>
                  <a:cubicBezTo>
                    <a:pt x="3967869" y="754316"/>
                    <a:pt x="3990538" y="762509"/>
                    <a:pt x="4013208" y="769367"/>
                  </a:cubicBezTo>
                  <a:cubicBezTo>
                    <a:pt x="4043497" y="778321"/>
                    <a:pt x="4074740" y="783655"/>
                    <a:pt x="4105222" y="792418"/>
                  </a:cubicBezTo>
                  <a:cubicBezTo>
                    <a:pt x="4151325" y="805561"/>
                    <a:pt x="4198001" y="815850"/>
                    <a:pt x="4246006" y="808610"/>
                  </a:cubicBezTo>
                  <a:cubicBezTo>
                    <a:pt x="4268105" y="805372"/>
                    <a:pt x="4288682" y="805561"/>
                    <a:pt x="4310779" y="810326"/>
                  </a:cubicBezTo>
                  <a:cubicBezTo>
                    <a:pt x="4346974" y="818136"/>
                    <a:pt x="4384123" y="819089"/>
                    <a:pt x="4413272" y="848235"/>
                  </a:cubicBezTo>
                  <a:cubicBezTo>
                    <a:pt x="4423558" y="858524"/>
                    <a:pt x="4442037" y="861190"/>
                    <a:pt x="4457087" y="866524"/>
                  </a:cubicBezTo>
                  <a:cubicBezTo>
                    <a:pt x="4474424" y="872812"/>
                    <a:pt x="4487186" y="869572"/>
                    <a:pt x="4496523" y="851284"/>
                  </a:cubicBezTo>
                  <a:cubicBezTo>
                    <a:pt x="4500713" y="843093"/>
                    <a:pt x="4512715" y="835091"/>
                    <a:pt x="4522050" y="833757"/>
                  </a:cubicBezTo>
                  <a:cubicBezTo>
                    <a:pt x="4550055" y="829757"/>
                    <a:pt x="4575773" y="835663"/>
                    <a:pt x="4602824" y="848618"/>
                  </a:cubicBezTo>
                  <a:cubicBezTo>
                    <a:pt x="4628161" y="860810"/>
                    <a:pt x="4659786" y="859476"/>
                    <a:pt x="4688553" y="864238"/>
                  </a:cubicBezTo>
                  <a:cubicBezTo>
                    <a:pt x="4708936" y="867668"/>
                    <a:pt x="4729321" y="874716"/>
                    <a:pt x="4749895" y="874716"/>
                  </a:cubicBezTo>
                  <a:cubicBezTo>
                    <a:pt x="4775424" y="874716"/>
                    <a:pt x="4800761" y="868620"/>
                    <a:pt x="4826480" y="866334"/>
                  </a:cubicBezTo>
                  <a:cubicBezTo>
                    <a:pt x="4846482" y="864430"/>
                    <a:pt x="4866867" y="865192"/>
                    <a:pt x="4886870" y="862906"/>
                  </a:cubicBezTo>
                  <a:cubicBezTo>
                    <a:pt x="4903254" y="861190"/>
                    <a:pt x="4919447" y="856810"/>
                    <a:pt x="4935639" y="853190"/>
                  </a:cubicBezTo>
                  <a:cubicBezTo>
                    <a:pt x="4941546" y="851856"/>
                    <a:pt x="4947452" y="846711"/>
                    <a:pt x="4952784" y="847473"/>
                  </a:cubicBezTo>
                  <a:cubicBezTo>
                    <a:pt x="5005745" y="855666"/>
                    <a:pt x="5043847" y="819089"/>
                    <a:pt x="5088617" y="802896"/>
                  </a:cubicBezTo>
                  <a:cubicBezTo>
                    <a:pt x="5135672" y="785749"/>
                    <a:pt x="5181204" y="759461"/>
                    <a:pt x="5233781" y="767271"/>
                  </a:cubicBezTo>
                  <a:cubicBezTo>
                    <a:pt x="5265596" y="772033"/>
                    <a:pt x="5296267" y="783083"/>
                    <a:pt x="5327893" y="789752"/>
                  </a:cubicBezTo>
                  <a:cubicBezTo>
                    <a:pt x="5339132" y="792038"/>
                    <a:pt x="5351705" y="791656"/>
                    <a:pt x="5362946" y="789370"/>
                  </a:cubicBezTo>
                  <a:cubicBezTo>
                    <a:pt x="5417240" y="778891"/>
                    <a:pt x="5470771" y="777367"/>
                    <a:pt x="5524115" y="794514"/>
                  </a:cubicBezTo>
                  <a:cubicBezTo>
                    <a:pt x="5533257" y="797372"/>
                    <a:pt x="5542974" y="800038"/>
                    <a:pt x="5552500" y="800038"/>
                  </a:cubicBezTo>
                  <a:cubicBezTo>
                    <a:pt x="5604697" y="800038"/>
                    <a:pt x="5655944" y="796038"/>
                    <a:pt x="5705857" y="777367"/>
                  </a:cubicBezTo>
                  <a:cubicBezTo>
                    <a:pt x="5722622" y="771080"/>
                    <a:pt x="5743006" y="775081"/>
                    <a:pt x="5761485" y="773557"/>
                  </a:cubicBezTo>
                  <a:cubicBezTo>
                    <a:pt x="5778629" y="772224"/>
                    <a:pt x="5796156" y="771653"/>
                    <a:pt x="5812731" y="767271"/>
                  </a:cubicBezTo>
                  <a:cubicBezTo>
                    <a:pt x="5836925" y="760795"/>
                    <a:pt x="5859404" y="760033"/>
                    <a:pt x="5884361" y="765747"/>
                  </a:cubicBezTo>
                  <a:cubicBezTo>
                    <a:pt x="5908174" y="771080"/>
                    <a:pt x="5933892" y="768415"/>
                    <a:pt x="5958660" y="768605"/>
                  </a:cubicBezTo>
                  <a:cubicBezTo>
                    <a:pt x="5986282" y="768795"/>
                    <a:pt x="6013906" y="768984"/>
                    <a:pt x="6041528" y="768033"/>
                  </a:cubicBezTo>
                  <a:cubicBezTo>
                    <a:pt x="6052579" y="767653"/>
                    <a:pt x="6065151" y="760033"/>
                    <a:pt x="6074297" y="763081"/>
                  </a:cubicBezTo>
                  <a:cubicBezTo>
                    <a:pt x="6103824" y="773366"/>
                    <a:pt x="6133353" y="760985"/>
                    <a:pt x="6162880" y="766509"/>
                  </a:cubicBezTo>
                  <a:cubicBezTo>
                    <a:pt x="6177360" y="769367"/>
                    <a:pt x="6193743" y="761557"/>
                    <a:pt x="6209364" y="760795"/>
                  </a:cubicBezTo>
                  <a:cubicBezTo>
                    <a:pt x="6234892" y="759461"/>
                    <a:pt x="6260419" y="760033"/>
                    <a:pt x="6285948" y="759651"/>
                  </a:cubicBezTo>
                  <a:cubicBezTo>
                    <a:pt x="6294330" y="759461"/>
                    <a:pt x="6302523" y="758699"/>
                    <a:pt x="6310905" y="758316"/>
                  </a:cubicBezTo>
                  <a:cubicBezTo>
                    <a:pt x="6318335" y="757936"/>
                    <a:pt x="6326145" y="756222"/>
                    <a:pt x="6333194" y="757554"/>
                  </a:cubicBezTo>
                  <a:cubicBezTo>
                    <a:pt x="6358723" y="762318"/>
                    <a:pt x="6383869" y="770129"/>
                    <a:pt x="6409586" y="773177"/>
                  </a:cubicBezTo>
                  <a:cubicBezTo>
                    <a:pt x="6431875" y="775843"/>
                    <a:pt x="6454928" y="772224"/>
                    <a:pt x="6477407" y="774129"/>
                  </a:cubicBezTo>
                  <a:cubicBezTo>
                    <a:pt x="6517032" y="777367"/>
                    <a:pt x="6556657" y="783083"/>
                    <a:pt x="6596283" y="786703"/>
                  </a:cubicBezTo>
                  <a:cubicBezTo>
                    <a:pt x="6604857" y="787465"/>
                    <a:pt x="6613809" y="782701"/>
                    <a:pt x="6622573" y="782321"/>
                  </a:cubicBezTo>
                  <a:cubicBezTo>
                    <a:pt x="6650006" y="781369"/>
                    <a:pt x="6677439" y="781177"/>
                    <a:pt x="6704872" y="780607"/>
                  </a:cubicBezTo>
                  <a:cubicBezTo>
                    <a:pt x="6720493" y="780415"/>
                    <a:pt x="6736305" y="780987"/>
                    <a:pt x="6751738" y="779273"/>
                  </a:cubicBezTo>
                  <a:cubicBezTo>
                    <a:pt x="6772120" y="776987"/>
                    <a:pt x="6790599" y="773557"/>
                    <a:pt x="6809650" y="788417"/>
                  </a:cubicBezTo>
                  <a:cubicBezTo>
                    <a:pt x="6816984" y="794180"/>
                    <a:pt x="6824819" y="797942"/>
                    <a:pt x="6832976" y="800428"/>
                  </a:cubicBezTo>
                  <a:close/>
                </a:path>
              </a:pathLst>
            </a:custGeom>
            <a:solidFill>
              <a:srgbClr val="FFFFFF"/>
            </a:solidFill>
            <a:ln>
              <a:noFill/>
            </a:ln>
            <a:effectLst>
              <a:outerShdw blurRad="381000" dist="152400" dir="10800000" algn="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Freeform: Shape 22">
              <a:extLst>
                <a:ext uri="{FF2B5EF4-FFF2-40B4-BE49-F238E27FC236}">
                  <a16:creationId xmlns:a16="http://schemas.microsoft.com/office/drawing/2014/main" id="{44E103E5-C039-4EA4-843B-AD566B5C96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flipH="1">
              <a:off x="2640988" y="2991914"/>
              <a:ext cx="6857455" cy="874716"/>
            </a:xfrm>
            <a:custGeom>
              <a:avLst/>
              <a:gdLst>
                <a:gd name="connsiteX0" fmla="*/ 6857455 w 6857455"/>
                <a:gd name="connsiteY0" fmla="*/ 804643 h 874716"/>
                <a:gd name="connsiteX1" fmla="*/ 6857455 w 6857455"/>
                <a:gd name="connsiteY1" fmla="*/ 562246 h 874716"/>
                <a:gd name="connsiteX2" fmla="*/ 6829178 w 6857455"/>
                <a:gd name="connsiteY2" fmla="*/ 551284 h 874716"/>
                <a:gd name="connsiteX3" fmla="*/ 6766024 w 6857455"/>
                <a:gd name="connsiteY3" fmla="*/ 500372 h 874716"/>
                <a:gd name="connsiteX4" fmla="*/ 6734971 w 6857455"/>
                <a:gd name="connsiteY4" fmla="*/ 500944 h 874716"/>
                <a:gd name="connsiteX5" fmla="*/ 6683915 w 6857455"/>
                <a:gd name="connsiteY5" fmla="*/ 507040 h 874716"/>
                <a:gd name="connsiteX6" fmla="*/ 6628860 w 6857455"/>
                <a:gd name="connsiteY6" fmla="*/ 495418 h 874716"/>
                <a:gd name="connsiteX7" fmla="*/ 6588662 w 6857455"/>
                <a:gd name="connsiteY7" fmla="*/ 487227 h 874716"/>
                <a:gd name="connsiteX8" fmla="*/ 6476074 w 6857455"/>
                <a:gd name="connsiteY8" fmla="*/ 511230 h 874716"/>
                <a:gd name="connsiteX9" fmla="*/ 6382345 w 6857455"/>
                <a:gd name="connsiteY9" fmla="*/ 534853 h 874716"/>
                <a:gd name="connsiteX10" fmla="*/ 6369391 w 6857455"/>
                <a:gd name="connsiteY10" fmla="*/ 531615 h 874716"/>
                <a:gd name="connsiteX11" fmla="*/ 6244799 w 6857455"/>
                <a:gd name="connsiteY11" fmla="*/ 512182 h 874716"/>
                <a:gd name="connsiteX12" fmla="*/ 6190315 w 6857455"/>
                <a:gd name="connsiteY12" fmla="*/ 485703 h 874716"/>
                <a:gd name="connsiteX13" fmla="*/ 6115446 w 6857455"/>
                <a:gd name="connsiteY13" fmla="*/ 462270 h 874716"/>
                <a:gd name="connsiteX14" fmla="*/ 6032194 w 6857455"/>
                <a:gd name="connsiteY14" fmla="*/ 434266 h 874716"/>
                <a:gd name="connsiteX15" fmla="*/ 5971042 w 6857455"/>
                <a:gd name="connsiteY15" fmla="*/ 420738 h 874716"/>
                <a:gd name="connsiteX16" fmla="*/ 5880933 w 6857455"/>
                <a:gd name="connsiteY16" fmla="*/ 430646 h 874716"/>
                <a:gd name="connsiteX17" fmla="*/ 5862452 w 6857455"/>
                <a:gd name="connsiteY17" fmla="*/ 438648 h 874716"/>
                <a:gd name="connsiteX18" fmla="*/ 5685283 w 6857455"/>
                <a:gd name="connsiteY18" fmla="*/ 498658 h 874716"/>
                <a:gd name="connsiteX19" fmla="*/ 5567169 w 6857455"/>
                <a:gd name="connsiteY19" fmla="*/ 499420 h 874716"/>
                <a:gd name="connsiteX20" fmla="*/ 5527923 w 6857455"/>
                <a:gd name="connsiteY20" fmla="*/ 490466 h 874716"/>
                <a:gd name="connsiteX21" fmla="*/ 5456292 w 6857455"/>
                <a:gd name="connsiteY21" fmla="*/ 450650 h 874716"/>
                <a:gd name="connsiteX22" fmla="*/ 5424670 w 6857455"/>
                <a:gd name="connsiteY22" fmla="*/ 444934 h 874716"/>
                <a:gd name="connsiteX23" fmla="*/ 5368662 w 6857455"/>
                <a:gd name="connsiteY23" fmla="*/ 441124 h 874716"/>
                <a:gd name="connsiteX24" fmla="*/ 5247118 w 6857455"/>
                <a:gd name="connsiteY24" fmla="*/ 444934 h 874716"/>
                <a:gd name="connsiteX25" fmla="*/ 5088617 w 6857455"/>
                <a:gd name="connsiteY25" fmla="*/ 428742 h 874716"/>
                <a:gd name="connsiteX26" fmla="*/ 5025750 w 6857455"/>
                <a:gd name="connsiteY26" fmla="*/ 433694 h 874716"/>
                <a:gd name="connsiteX27" fmla="*/ 4957930 w 6857455"/>
                <a:gd name="connsiteY27" fmla="*/ 442268 h 874716"/>
                <a:gd name="connsiteX28" fmla="*/ 4938116 w 6857455"/>
                <a:gd name="connsiteY28" fmla="*/ 441886 h 874716"/>
                <a:gd name="connsiteX29" fmla="*/ 4833910 w 6857455"/>
                <a:gd name="connsiteY29" fmla="*/ 421693 h 874716"/>
                <a:gd name="connsiteX30" fmla="*/ 4810095 w 6857455"/>
                <a:gd name="connsiteY30" fmla="*/ 408167 h 874716"/>
                <a:gd name="connsiteX31" fmla="*/ 4747991 w 6857455"/>
                <a:gd name="connsiteY31" fmla="*/ 413691 h 874716"/>
                <a:gd name="connsiteX32" fmla="*/ 4692745 w 6857455"/>
                <a:gd name="connsiteY32" fmla="*/ 435790 h 874716"/>
                <a:gd name="connsiteX33" fmla="*/ 4375933 w 6857455"/>
                <a:gd name="connsiteY33" fmla="*/ 483417 h 874716"/>
                <a:gd name="connsiteX34" fmla="*/ 4185426 w 6857455"/>
                <a:gd name="connsiteY34" fmla="*/ 484179 h 874716"/>
                <a:gd name="connsiteX35" fmla="*/ 4052072 w 6857455"/>
                <a:gd name="connsiteY35" fmla="*/ 505134 h 874716"/>
                <a:gd name="connsiteX36" fmla="*/ 4029973 w 6857455"/>
                <a:gd name="connsiteY36" fmla="*/ 527233 h 874716"/>
                <a:gd name="connsiteX37" fmla="*/ 3948626 w 6857455"/>
                <a:gd name="connsiteY37" fmla="*/ 550666 h 874716"/>
                <a:gd name="connsiteX38" fmla="*/ 3871280 w 6857455"/>
                <a:gd name="connsiteY38" fmla="*/ 502275 h 874716"/>
                <a:gd name="connsiteX39" fmla="*/ 3774312 w 6857455"/>
                <a:gd name="connsiteY39" fmla="*/ 429122 h 874716"/>
                <a:gd name="connsiteX40" fmla="*/ 3721543 w 6857455"/>
                <a:gd name="connsiteY40" fmla="*/ 428552 h 874716"/>
                <a:gd name="connsiteX41" fmla="*/ 3612763 w 6857455"/>
                <a:gd name="connsiteY41" fmla="*/ 414263 h 874716"/>
                <a:gd name="connsiteX42" fmla="*/ 3537323 w 6857455"/>
                <a:gd name="connsiteY42" fmla="*/ 389878 h 874716"/>
                <a:gd name="connsiteX43" fmla="*/ 3431593 w 6857455"/>
                <a:gd name="connsiteY43" fmla="*/ 360921 h 874716"/>
                <a:gd name="connsiteX44" fmla="*/ 3392158 w 6857455"/>
                <a:gd name="connsiteY44" fmla="*/ 345681 h 874716"/>
                <a:gd name="connsiteX45" fmla="*/ 3297856 w 6857455"/>
                <a:gd name="connsiteY45" fmla="*/ 323010 h 874716"/>
                <a:gd name="connsiteX46" fmla="*/ 3219748 w 6857455"/>
                <a:gd name="connsiteY46" fmla="*/ 308151 h 874716"/>
                <a:gd name="connsiteX47" fmla="*/ 3156692 w 6857455"/>
                <a:gd name="connsiteY47" fmla="*/ 261668 h 874716"/>
                <a:gd name="connsiteX48" fmla="*/ 3136497 w 6857455"/>
                <a:gd name="connsiteY48" fmla="*/ 237663 h 874716"/>
                <a:gd name="connsiteX49" fmla="*/ 3119733 w 6857455"/>
                <a:gd name="connsiteY49" fmla="*/ 222233 h 874716"/>
                <a:gd name="connsiteX50" fmla="*/ 3045436 w 6857455"/>
                <a:gd name="connsiteY50" fmla="*/ 131742 h 874716"/>
                <a:gd name="connsiteX51" fmla="*/ 3037054 w 6857455"/>
                <a:gd name="connsiteY51" fmla="*/ 124121 h 874716"/>
                <a:gd name="connsiteX52" fmla="*/ 2936466 w 6857455"/>
                <a:gd name="connsiteY52" fmla="*/ 82400 h 874716"/>
                <a:gd name="connsiteX53" fmla="*/ 2901031 w 6857455"/>
                <a:gd name="connsiteY53" fmla="*/ 59731 h 874716"/>
                <a:gd name="connsiteX54" fmla="*/ 2828259 w 6857455"/>
                <a:gd name="connsiteY54" fmla="*/ 3149 h 874716"/>
                <a:gd name="connsiteX55" fmla="*/ 2799492 w 6857455"/>
                <a:gd name="connsiteY55" fmla="*/ 1245 h 874716"/>
                <a:gd name="connsiteX56" fmla="*/ 2693570 w 6857455"/>
                <a:gd name="connsiteY56" fmla="*/ 35154 h 874716"/>
                <a:gd name="connsiteX57" fmla="*/ 2639847 w 6857455"/>
                <a:gd name="connsiteY57" fmla="*/ 73448 h 874716"/>
                <a:gd name="connsiteX58" fmla="*/ 2621178 w 6857455"/>
                <a:gd name="connsiteY58" fmla="*/ 88688 h 874716"/>
                <a:gd name="connsiteX59" fmla="*/ 2489348 w 6857455"/>
                <a:gd name="connsiteY59" fmla="*/ 72304 h 874716"/>
                <a:gd name="connsiteX60" fmla="*/ 2452580 w 6857455"/>
                <a:gd name="connsiteY60" fmla="*/ 68683 h 874716"/>
                <a:gd name="connsiteX61" fmla="*/ 2326464 w 6857455"/>
                <a:gd name="connsiteY61" fmla="*/ 50395 h 874716"/>
                <a:gd name="connsiteX62" fmla="*/ 2300365 w 6857455"/>
                <a:gd name="connsiteY62" fmla="*/ 54777 h 874716"/>
                <a:gd name="connsiteX63" fmla="*/ 2130434 w 6857455"/>
                <a:gd name="connsiteY63" fmla="*/ 58397 h 874716"/>
                <a:gd name="connsiteX64" fmla="*/ 2118621 w 6857455"/>
                <a:gd name="connsiteY64" fmla="*/ 47919 h 874716"/>
                <a:gd name="connsiteX65" fmla="*/ 2057659 w 6857455"/>
                <a:gd name="connsiteY65" fmla="*/ 16866 h 874716"/>
                <a:gd name="connsiteX66" fmla="*/ 1976314 w 6857455"/>
                <a:gd name="connsiteY66" fmla="*/ 8865 h 874716"/>
                <a:gd name="connsiteX67" fmla="*/ 1961454 w 6857455"/>
                <a:gd name="connsiteY67" fmla="*/ 11724 h 874716"/>
                <a:gd name="connsiteX68" fmla="*/ 1906588 w 6857455"/>
                <a:gd name="connsiteY68" fmla="*/ 30964 h 874716"/>
                <a:gd name="connsiteX69" fmla="*/ 1783330 w 6857455"/>
                <a:gd name="connsiteY69" fmla="*/ 48871 h 874716"/>
                <a:gd name="connsiteX70" fmla="*/ 1759327 w 6857455"/>
                <a:gd name="connsiteY70" fmla="*/ 55349 h 874716"/>
                <a:gd name="connsiteX71" fmla="*/ 1716082 w 6857455"/>
                <a:gd name="connsiteY71" fmla="*/ 65445 h 874716"/>
                <a:gd name="connsiteX72" fmla="*/ 1598920 w 6857455"/>
                <a:gd name="connsiteY72" fmla="*/ 72114 h 874716"/>
                <a:gd name="connsiteX73" fmla="*/ 1542150 w 6857455"/>
                <a:gd name="connsiteY73" fmla="*/ 62207 h 874716"/>
                <a:gd name="connsiteX74" fmla="*/ 1516813 w 6857455"/>
                <a:gd name="connsiteY74" fmla="*/ 62779 h 874716"/>
                <a:gd name="connsiteX75" fmla="*/ 1432228 w 6857455"/>
                <a:gd name="connsiteY75" fmla="*/ 88116 h 874716"/>
                <a:gd name="connsiteX76" fmla="*/ 1224765 w 6857455"/>
                <a:gd name="connsiteY76" fmla="*/ 71924 h 874716"/>
                <a:gd name="connsiteX77" fmla="*/ 1159231 w 6857455"/>
                <a:gd name="connsiteY77" fmla="*/ 58207 h 874716"/>
                <a:gd name="connsiteX78" fmla="*/ 1124370 w 6857455"/>
                <a:gd name="connsiteY78" fmla="*/ 56301 h 874716"/>
                <a:gd name="connsiteX79" fmla="*/ 1075600 w 6857455"/>
                <a:gd name="connsiteY79" fmla="*/ 75542 h 874716"/>
                <a:gd name="connsiteX80" fmla="*/ 986633 w 6857455"/>
                <a:gd name="connsiteY80" fmla="*/ 79162 h 874716"/>
                <a:gd name="connsiteX81" fmla="*/ 861089 w 6857455"/>
                <a:gd name="connsiteY81" fmla="*/ 76304 h 874716"/>
                <a:gd name="connsiteX82" fmla="*/ 759168 w 6857455"/>
                <a:gd name="connsiteY82" fmla="*/ 104689 h 874716"/>
                <a:gd name="connsiteX83" fmla="*/ 723735 w 6857455"/>
                <a:gd name="connsiteY83" fmla="*/ 140696 h 874716"/>
                <a:gd name="connsiteX84" fmla="*/ 647532 w 6857455"/>
                <a:gd name="connsiteY84" fmla="*/ 147934 h 874716"/>
                <a:gd name="connsiteX85" fmla="*/ 552659 w 6857455"/>
                <a:gd name="connsiteY85" fmla="*/ 95926 h 874716"/>
                <a:gd name="connsiteX86" fmla="*/ 541800 w 6857455"/>
                <a:gd name="connsiteY86" fmla="*/ 97640 h 874716"/>
                <a:gd name="connsiteX87" fmla="*/ 375107 w 6857455"/>
                <a:gd name="connsiteY87" fmla="*/ 123169 h 874716"/>
                <a:gd name="connsiteX88" fmla="*/ 273567 w 6857455"/>
                <a:gd name="connsiteY88" fmla="*/ 145458 h 874716"/>
                <a:gd name="connsiteX89" fmla="*/ 264043 w 6857455"/>
                <a:gd name="connsiteY89" fmla="*/ 154792 h 874716"/>
                <a:gd name="connsiteX90" fmla="*/ 169360 w 6857455"/>
                <a:gd name="connsiteY90" fmla="*/ 177273 h 874716"/>
                <a:gd name="connsiteX91" fmla="*/ 89347 w 6857455"/>
                <a:gd name="connsiteY91" fmla="*/ 157460 h 874716"/>
                <a:gd name="connsiteX92" fmla="*/ 34291 w 6857455"/>
                <a:gd name="connsiteY92" fmla="*/ 145268 h 874716"/>
                <a:gd name="connsiteX93" fmla="*/ 0 w 6857455"/>
                <a:gd name="connsiteY93" fmla="*/ 142056 h 874716"/>
                <a:gd name="connsiteX94" fmla="*/ 0 w 6857455"/>
                <a:gd name="connsiteY94" fmla="*/ 849556 h 874716"/>
                <a:gd name="connsiteX95" fmla="*/ 60652 w 6857455"/>
                <a:gd name="connsiteY95" fmla="*/ 844783 h 874716"/>
                <a:gd name="connsiteX96" fmla="*/ 119068 w 6857455"/>
                <a:gd name="connsiteY96" fmla="*/ 827281 h 874716"/>
                <a:gd name="connsiteX97" fmla="*/ 171840 w 6857455"/>
                <a:gd name="connsiteY97" fmla="*/ 804420 h 874716"/>
                <a:gd name="connsiteX98" fmla="*/ 274329 w 6857455"/>
                <a:gd name="connsiteY98" fmla="*/ 794324 h 874716"/>
                <a:gd name="connsiteX99" fmla="*/ 306715 w 6857455"/>
                <a:gd name="connsiteY99" fmla="*/ 788798 h 874716"/>
                <a:gd name="connsiteX100" fmla="*/ 393967 w 6857455"/>
                <a:gd name="connsiteY100" fmla="*/ 765937 h 874716"/>
                <a:gd name="connsiteX101" fmla="*/ 493793 w 6857455"/>
                <a:gd name="connsiteY101" fmla="*/ 725549 h 874716"/>
                <a:gd name="connsiteX102" fmla="*/ 546373 w 6857455"/>
                <a:gd name="connsiteY102" fmla="*/ 740600 h 874716"/>
                <a:gd name="connsiteX103" fmla="*/ 730211 w 6857455"/>
                <a:gd name="connsiteY103" fmla="*/ 698116 h 874716"/>
                <a:gd name="connsiteX104" fmla="*/ 784889 w 6857455"/>
                <a:gd name="connsiteY104" fmla="*/ 676018 h 874716"/>
                <a:gd name="connsiteX105" fmla="*/ 800509 w 6857455"/>
                <a:gd name="connsiteY105" fmla="*/ 661349 h 874716"/>
                <a:gd name="connsiteX106" fmla="*/ 857661 w 6857455"/>
                <a:gd name="connsiteY106" fmla="*/ 626868 h 874716"/>
                <a:gd name="connsiteX107" fmla="*/ 949102 w 6857455"/>
                <a:gd name="connsiteY107" fmla="*/ 614676 h 874716"/>
                <a:gd name="connsiteX108" fmla="*/ 960342 w 6857455"/>
                <a:gd name="connsiteY108" fmla="*/ 607435 h 874716"/>
                <a:gd name="connsiteX109" fmla="*/ 977109 w 6857455"/>
                <a:gd name="connsiteY109" fmla="*/ 595815 h 874716"/>
                <a:gd name="connsiteX110" fmla="*/ 1071218 w 6857455"/>
                <a:gd name="connsiteY110" fmla="*/ 575240 h 874716"/>
                <a:gd name="connsiteX111" fmla="*/ 1091983 w 6857455"/>
                <a:gd name="connsiteY111" fmla="*/ 568764 h 874716"/>
                <a:gd name="connsiteX112" fmla="*/ 1109321 w 6857455"/>
                <a:gd name="connsiteY112" fmla="*/ 557904 h 874716"/>
                <a:gd name="connsiteX113" fmla="*/ 1162279 w 6857455"/>
                <a:gd name="connsiteY113" fmla="*/ 532949 h 874716"/>
                <a:gd name="connsiteX114" fmla="*/ 1206097 w 6857455"/>
                <a:gd name="connsiteY114" fmla="*/ 532187 h 874716"/>
                <a:gd name="connsiteX115" fmla="*/ 1266867 w 6857455"/>
                <a:gd name="connsiteY115" fmla="*/ 518088 h 874716"/>
                <a:gd name="connsiteX116" fmla="*/ 1380219 w 6857455"/>
                <a:gd name="connsiteY116" fmla="*/ 504182 h 874716"/>
                <a:gd name="connsiteX117" fmla="*/ 1403461 w 6857455"/>
                <a:gd name="connsiteY117" fmla="*/ 496180 h 874716"/>
                <a:gd name="connsiteX118" fmla="*/ 1544054 w 6857455"/>
                <a:gd name="connsiteY118" fmla="*/ 458268 h 874716"/>
                <a:gd name="connsiteX119" fmla="*/ 1656644 w 6857455"/>
                <a:gd name="connsiteY119" fmla="*/ 459032 h 874716"/>
                <a:gd name="connsiteX120" fmla="*/ 1665406 w 6857455"/>
                <a:gd name="connsiteY120" fmla="*/ 460747 h 874716"/>
                <a:gd name="connsiteX121" fmla="*/ 1708461 w 6857455"/>
                <a:gd name="connsiteY121" fmla="*/ 473318 h 874716"/>
                <a:gd name="connsiteX122" fmla="*/ 1775140 w 6857455"/>
                <a:gd name="connsiteY122" fmla="*/ 469891 h 874716"/>
                <a:gd name="connsiteX123" fmla="*/ 1821051 w 6857455"/>
                <a:gd name="connsiteY123" fmla="*/ 452554 h 874716"/>
                <a:gd name="connsiteX124" fmla="*/ 1878203 w 6857455"/>
                <a:gd name="connsiteY124" fmla="*/ 451792 h 874716"/>
                <a:gd name="connsiteX125" fmla="*/ 1943547 w 6857455"/>
                <a:gd name="connsiteY125" fmla="*/ 462651 h 874716"/>
                <a:gd name="connsiteX126" fmla="*/ 1972884 w 6857455"/>
                <a:gd name="connsiteY126" fmla="*/ 464937 h 874716"/>
                <a:gd name="connsiteX127" fmla="*/ 2053469 w 6857455"/>
                <a:gd name="connsiteY127" fmla="*/ 487417 h 874716"/>
                <a:gd name="connsiteX128" fmla="*/ 2101477 w 6857455"/>
                <a:gd name="connsiteY128" fmla="*/ 481893 h 874716"/>
                <a:gd name="connsiteX129" fmla="*/ 2148722 w 6857455"/>
                <a:gd name="connsiteY129" fmla="*/ 467033 h 874716"/>
                <a:gd name="connsiteX130" fmla="*/ 2179011 w 6857455"/>
                <a:gd name="connsiteY130" fmla="*/ 452744 h 874716"/>
                <a:gd name="connsiteX131" fmla="*/ 2240165 w 6857455"/>
                <a:gd name="connsiteY131" fmla="*/ 442648 h 874716"/>
                <a:gd name="connsiteX132" fmla="*/ 2251404 w 6857455"/>
                <a:gd name="connsiteY132" fmla="*/ 444172 h 874716"/>
                <a:gd name="connsiteX133" fmla="*/ 2433912 w 6857455"/>
                <a:gd name="connsiteY133" fmla="*/ 456746 h 874716"/>
                <a:gd name="connsiteX134" fmla="*/ 2506302 w 6857455"/>
                <a:gd name="connsiteY134" fmla="*/ 476939 h 874716"/>
                <a:gd name="connsiteX135" fmla="*/ 2521735 w 6857455"/>
                <a:gd name="connsiteY135" fmla="*/ 479415 h 874716"/>
                <a:gd name="connsiteX136" fmla="*/ 2675854 w 6857455"/>
                <a:gd name="connsiteY136" fmla="*/ 502086 h 874716"/>
                <a:gd name="connsiteX137" fmla="*/ 2692998 w 6857455"/>
                <a:gd name="connsiteY137" fmla="*/ 503038 h 874716"/>
                <a:gd name="connsiteX138" fmla="*/ 2740816 w 6857455"/>
                <a:gd name="connsiteY138" fmla="*/ 499037 h 874716"/>
                <a:gd name="connsiteX139" fmla="*/ 2853596 w 6857455"/>
                <a:gd name="connsiteY139" fmla="*/ 540187 h 874716"/>
                <a:gd name="connsiteX140" fmla="*/ 2966565 w 6857455"/>
                <a:gd name="connsiteY140" fmla="*/ 554286 h 874716"/>
                <a:gd name="connsiteX141" fmla="*/ 3028671 w 6857455"/>
                <a:gd name="connsiteY141" fmla="*/ 554094 h 874716"/>
                <a:gd name="connsiteX142" fmla="*/ 3073059 w 6857455"/>
                <a:gd name="connsiteY142" fmla="*/ 564192 h 874716"/>
                <a:gd name="connsiteX143" fmla="*/ 3182219 w 6857455"/>
                <a:gd name="connsiteY143" fmla="*/ 594862 h 874716"/>
                <a:gd name="connsiteX144" fmla="*/ 3233656 w 6857455"/>
                <a:gd name="connsiteY144" fmla="*/ 599625 h 874716"/>
                <a:gd name="connsiteX145" fmla="*/ 3288332 w 6857455"/>
                <a:gd name="connsiteY145" fmla="*/ 609914 h 874716"/>
                <a:gd name="connsiteX146" fmla="*/ 3423591 w 6857455"/>
                <a:gd name="connsiteY146" fmla="*/ 656015 h 874716"/>
                <a:gd name="connsiteX147" fmla="*/ 3534084 w 6857455"/>
                <a:gd name="connsiteY147" fmla="*/ 653349 h 874716"/>
                <a:gd name="connsiteX148" fmla="*/ 3604571 w 6857455"/>
                <a:gd name="connsiteY148" fmla="*/ 653918 h 874716"/>
                <a:gd name="connsiteX149" fmla="*/ 3688586 w 6857455"/>
                <a:gd name="connsiteY149" fmla="*/ 669160 h 874716"/>
                <a:gd name="connsiteX150" fmla="*/ 3757358 w 6857455"/>
                <a:gd name="connsiteY150" fmla="*/ 691450 h 874716"/>
                <a:gd name="connsiteX151" fmla="*/ 3852421 w 6857455"/>
                <a:gd name="connsiteY151" fmla="*/ 709167 h 874716"/>
                <a:gd name="connsiteX152" fmla="*/ 3947104 w 6857455"/>
                <a:gd name="connsiteY152" fmla="*/ 743267 h 874716"/>
                <a:gd name="connsiteX153" fmla="*/ 4013208 w 6857455"/>
                <a:gd name="connsiteY153" fmla="*/ 769367 h 874716"/>
                <a:gd name="connsiteX154" fmla="*/ 4105222 w 6857455"/>
                <a:gd name="connsiteY154" fmla="*/ 792417 h 874716"/>
                <a:gd name="connsiteX155" fmla="*/ 4246006 w 6857455"/>
                <a:gd name="connsiteY155" fmla="*/ 808610 h 874716"/>
                <a:gd name="connsiteX156" fmla="*/ 4310779 w 6857455"/>
                <a:gd name="connsiteY156" fmla="*/ 810326 h 874716"/>
                <a:gd name="connsiteX157" fmla="*/ 4413272 w 6857455"/>
                <a:gd name="connsiteY157" fmla="*/ 848235 h 874716"/>
                <a:gd name="connsiteX158" fmla="*/ 4457087 w 6857455"/>
                <a:gd name="connsiteY158" fmla="*/ 866524 h 874716"/>
                <a:gd name="connsiteX159" fmla="*/ 4496523 w 6857455"/>
                <a:gd name="connsiteY159" fmla="*/ 851284 h 874716"/>
                <a:gd name="connsiteX160" fmla="*/ 4522050 w 6857455"/>
                <a:gd name="connsiteY160" fmla="*/ 833757 h 874716"/>
                <a:gd name="connsiteX161" fmla="*/ 4602824 w 6857455"/>
                <a:gd name="connsiteY161" fmla="*/ 848618 h 874716"/>
                <a:gd name="connsiteX162" fmla="*/ 4688553 w 6857455"/>
                <a:gd name="connsiteY162" fmla="*/ 864238 h 874716"/>
                <a:gd name="connsiteX163" fmla="*/ 4749895 w 6857455"/>
                <a:gd name="connsiteY163" fmla="*/ 874716 h 874716"/>
                <a:gd name="connsiteX164" fmla="*/ 4826480 w 6857455"/>
                <a:gd name="connsiteY164" fmla="*/ 866334 h 874716"/>
                <a:gd name="connsiteX165" fmla="*/ 4886870 w 6857455"/>
                <a:gd name="connsiteY165" fmla="*/ 862906 h 874716"/>
                <a:gd name="connsiteX166" fmla="*/ 4935639 w 6857455"/>
                <a:gd name="connsiteY166" fmla="*/ 853190 h 874716"/>
                <a:gd name="connsiteX167" fmla="*/ 4952784 w 6857455"/>
                <a:gd name="connsiteY167" fmla="*/ 847473 h 874716"/>
                <a:gd name="connsiteX168" fmla="*/ 5088617 w 6857455"/>
                <a:gd name="connsiteY168" fmla="*/ 802896 h 874716"/>
                <a:gd name="connsiteX169" fmla="*/ 5233781 w 6857455"/>
                <a:gd name="connsiteY169" fmla="*/ 767271 h 874716"/>
                <a:gd name="connsiteX170" fmla="*/ 5327893 w 6857455"/>
                <a:gd name="connsiteY170" fmla="*/ 789752 h 874716"/>
                <a:gd name="connsiteX171" fmla="*/ 5362946 w 6857455"/>
                <a:gd name="connsiteY171" fmla="*/ 789370 h 874716"/>
                <a:gd name="connsiteX172" fmla="*/ 5524115 w 6857455"/>
                <a:gd name="connsiteY172" fmla="*/ 794514 h 874716"/>
                <a:gd name="connsiteX173" fmla="*/ 5552500 w 6857455"/>
                <a:gd name="connsiteY173" fmla="*/ 800038 h 874716"/>
                <a:gd name="connsiteX174" fmla="*/ 5705857 w 6857455"/>
                <a:gd name="connsiteY174" fmla="*/ 777367 h 874716"/>
                <a:gd name="connsiteX175" fmla="*/ 5761485 w 6857455"/>
                <a:gd name="connsiteY175" fmla="*/ 773557 h 874716"/>
                <a:gd name="connsiteX176" fmla="*/ 5812731 w 6857455"/>
                <a:gd name="connsiteY176" fmla="*/ 767271 h 874716"/>
                <a:gd name="connsiteX177" fmla="*/ 5884361 w 6857455"/>
                <a:gd name="connsiteY177" fmla="*/ 765747 h 874716"/>
                <a:gd name="connsiteX178" fmla="*/ 5958660 w 6857455"/>
                <a:gd name="connsiteY178" fmla="*/ 768605 h 874716"/>
                <a:gd name="connsiteX179" fmla="*/ 6041528 w 6857455"/>
                <a:gd name="connsiteY179" fmla="*/ 768033 h 874716"/>
                <a:gd name="connsiteX180" fmla="*/ 6074297 w 6857455"/>
                <a:gd name="connsiteY180" fmla="*/ 763081 h 874716"/>
                <a:gd name="connsiteX181" fmla="*/ 6162880 w 6857455"/>
                <a:gd name="connsiteY181" fmla="*/ 766509 h 874716"/>
                <a:gd name="connsiteX182" fmla="*/ 6209364 w 6857455"/>
                <a:gd name="connsiteY182" fmla="*/ 760795 h 874716"/>
                <a:gd name="connsiteX183" fmla="*/ 6285948 w 6857455"/>
                <a:gd name="connsiteY183" fmla="*/ 759651 h 874716"/>
                <a:gd name="connsiteX184" fmla="*/ 6310905 w 6857455"/>
                <a:gd name="connsiteY184" fmla="*/ 758316 h 874716"/>
                <a:gd name="connsiteX185" fmla="*/ 6333194 w 6857455"/>
                <a:gd name="connsiteY185" fmla="*/ 757554 h 874716"/>
                <a:gd name="connsiteX186" fmla="*/ 6409586 w 6857455"/>
                <a:gd name="connsiteY186" fmla="*/ 773177 h 874716"/>
                <a:gd name="connsiteX187" fmla="*/ 6477407 w 6857455"/>
                <a:gd name="connsiteY187" fmla="*/ 774129 h 874716"/>
                <a:gd name="connsiteX188" fmla="*/ 6596283 w 6857455"/>
                <a:gd name="connsiteY188" fmla="*/ 786703 h 874716"/>
                <a:gd name="connsiteX189" fmla="*/ 6622573 w 6857455"/>
                <a:gd name="connsiteY189" fmla="*/ 782321 h 874716"/>
                <a:gd name="connsiteX190" fmla="*/ 6704872 w 6857455"/>
                <a:gd name="connsiteY190" fmla="*/ 780607 h 874716"/>
                <a:gd name="connsiteX191" fmla="*/ 6751738 w 6857455"/>
                <a:gd name="connsiteY191" fmla="*/ 779273 h 874716"/>
                <a:gd name="connsiteX192" fmla="*/ 6809650 w 6857455"/>
                <a:gd name="connsiteY192" fmla="*/ 788417 h 874716"/>
                <a:gd name="connsiteX193" fmla="*/ 6832976 w 6857455"/>
                <a:gd name="connsiteY193" fmla="*/ 800428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6857455" h="874716">
                  <a:moveTo>
                    <a:pt x="6857455" y="804643"/>
                  </a:moveTo>
                  <a:lnTo>
                    <a:pt x="6857455" y="562246"/>
                  </a:lnTo>
                  <a:lnTo>
                    <a:pt x="6829178" y="551284"/>
                  </a:lnTo>
                  <a:cubicBezTo>
                    <a:pt x="6805745" y="539044"/>
                    <a:pt x="6784885" y="521708"/>
                    <a:pt x="6766024" y="500372"/>
                  </a:cubicBezTo>
                  <a:cubicBezTo>
                    <a:pt x="6755166" y="488179"/>
                    <a:pt x="6746784" y="486845"/>
                    <a:pt x="6734971" y="500944"/>
                  </a:cubicBezTo>
                  <a:cubicBezTo>
                    <a:pt x="6721257" y="517326"/>
                    <a:pt x="6701634" y="510850"/>
                    <a:pt x="6683915" y="507040"/>
                  </a:cubicBezTo>
                  <a:cubicBezTo>
                    <a:pt x="6665629" y="503230"/>
                    <a:pt x="6647148" y="499228"/>
                    <a:pt x="6628860" y="495418"/>
                  </a:cubicBezTo>
                  <a:cubicBezTo>
                    <a:pt x="6615335" y="492752"/>
                    <a:pt x="6601999" y="490466"/>
                    <a:pt x="6588662" y="487227"/>
                  </a:cubicBezTo>
                  <a:cubicBezTo>
                    <a:pt x="6547133" y="477129"/>
                    <a:pt x="6509794" y="480177"/>
                    <a:pt x="6476074" y="511230"/>
                  </a:cubicBezTo>
                  <a:cubicBezTo>
                    <a:pt x="6450356" y="535043"/>
                    <a:pt x="6417399" y="542093"/>
                    <a:pt x="6382345" y="534853"/>
                  </a:cubicBezTo>
                  <a:cubicBezTo>
                    <a:pt x="6377963" y="533901"/>
                    <a:pt x="6372439" y="530091"/>
                    <a:pt x="6369391" y="531615"/>
                  </a:cubicBezTo>
                  <a:cubicBezTo>
                    <a:pt x="6323479" y="553904"/>
                    <a:pt x="6287092" y="514658"/>
                    <a:pt x="6244799" y="512182"/>
                  </a:cubicBezTo>
                  <a:cubicBezTo>
                    <a:pt x="6226130" y="511040"/>
                    <a:pt x="6207079" y="496942"/>
                    <a:pt x="6190315" y="485703"/>
                  </a:cubicBezTo>
                  <a:cubicBezTo>
                    <a:pt x="6167262" y="470271"/>
                    <a:pt x="6146687" y="455412"/>
                    <a:pt x="6115446" y="462270"/>
                  </a:cubicBezTo>
                  <a:cubicBezTo>
                    <a:pt x="6084203" y="469319"/>
                    <a:pt x="6055627" y="456364"/>
                    <a:pt x="6032194" y="434266"/>
                  </a:cubicBezTo>
                  <a:cubicBezTo>
                    <a:pt x="6014287" y="417501"/>
                    <a:pt x="5994665" y="415977"/>
                    <a:pt x="5971042" y="420738"/>
                  </a:cubicBezTo>
                  <a:cubicBezTo>
                    <a:pt x="5941513" y="426645"/>
                    <a:pt x="5910842" y="427027"/>
                    <a:pt x="5880933" y="430646"/>
                  </a:cubicBezTo>
                  <a:cubicBezTo>
                    <a:pt x="5874454" y="431408"/>
                    <a:pt x="5866265" y="434076"/>
                    <a:pt x="5862452" y="438648"/>
                  </a:cubicBezTo>
                  <a:cubicBezTo>
                    <a:pt x="5815779" y="495418"/>
                    <a:pt x="5750055" y="495990"/>
                    <a:pt x="5685283" y="498658"/>
                  </a:cubicBezTo>
                  <a:cubicBezTo>
                    <a:pt x="5646039" y="500372"/>
                    <a:pt x="5606604" y="500372"/>
                    <a:pt x="5567169" y="499420"/>
                  </a:cubicBezTo>
                  <a:cubicBezTo>
                    <a:pt x="5553832" y="499228"/>
                    <a:pt x="5539736" y="496180"/>
                    <a:pt x="5527923" y="490466"/>
                  </a:cubicBezTo>
                  <a:cubicBezTo>
                    <a:pt x="5503348" y="478463"/>
                    <a:pt x="5480680" y="462843"/>
                    <a:pt x="5456292" y="450650"/>
                  </a:cubicBezTo>
                  <a:cubicBezTo>
                    <a:pt x="5447151" y="445886"/>
                    <a:pt x="5435338" y="445696"/>
                    <a:pt x="5424670" y="444934"/>
                  </a:cubicBezTo>
                  <a:cubicBezTo>
                    <a:pt x="5405809" y="443410"/>
                    <a:pt x="5384854" y="447982"/>
                    <a:pt x="5368662" y="441124"/>
                  </a:cubicBezTo>
                  <a:cubicBezTo>
                    <a:pt x="5326559" y="423407"/>
                    <a:pt x="5287123" y="427407"/>
                    <a:pt x="5247118" y="444934"/>
                  </a:cubicBezTo>
                  <a:cubicBezTo>
                    <a:pt x="5191108" y="469509"/>
                    <a:pt x="5138148" y="467605"/>
                    <a:pt x="5088617" y="428742"/>
                  </a:cubicBezTo>
                  <a:cubicBezTo>
                    <a:pt x="5066328" y="411215"/>
                    <a:pt x="5044609" y="419596"/>
                    <a:pt x="5025750" y="433694"/>
                  </a:cubicBezTo>
                  <a:cubicBezTo>
                    <a:pt x="5004032" y="450078"/>
                    <a:pt x="4982885" y="454268"/>
                    <a:pt x="4957930" y="442268"/>
                  </a:cubicBezTo>
                  <a:cubicBezTo>
                    <a:pt x="4952404" y="439600"/>
                    <a:pt x="4944594" y="440933"/>
                    <a:pt x="4938116" y="441886"/>
                  </a:cubicBezTo>
                  <a:cubicBezTo>
                    <a:pt x="4901158" y="446648"/>
                    <a:pt x="4864009" y="454650"/>
                    <a:pt x="4833910" y="421693"/>
                  </a:cubicBezTo>
                  <a:cubicBezTo>
                    <a:pt x="4828004" y="415214"/>
                    <a:pt x="4818097" y="412549"/>
                    <a:pt x="4810095" y="408167"/>
                  </a:cubicBezTo>
                  <a:cubicBezTo>
                    <a:pt x="4776566" y="390258"/>
                    <a:pt x="4777900" y="391974"/>
                    <a:pt x="4747991" y="413691"/>
                  </a:cubicBezTo>
                  <a:cubicBezTo>
                    <a:pt x="4732369" y="425121"/>
                    <a:pt x="4710842" y="436742"/>
                    <a:pt x="4692745" y="435790"/>
                  </a:cubicBezTo>
                  <a:cubicBezTo>
                    <a:pt x="4583584" y="430075"/>
                    <a:pt x="4479758" y="457508"/>
                    <a:pt x="4375933" y="483417"/>
                  </a:cubicBezTo>
                  <a:cubicBezTo>
                    <a:pt x="4311923" y="499420"/>
                    <a:pt x="4249436" y="500372"/>
                    <a:pt x="4185426" y="484179"/>
                  </a:cubicBezTo>
                  <a:cubicBezTo>
                    <a:pt x="4139133" y="472367"/>
                    <a:pt x="4095315" y="491800"/>
                    <a:pt x="4052072" y="505134"/>
                  </a:cubicBezTo>
                  <a:cubicBezTo>
                    <a:pt x="4043117" y="507799"/>
                    <a:pt x="4034735" y="518278"/>
                    <a:pt x="4029973" y="527233"/>
                  </a:cubicBezTo>
                  <a:cubicBezTo>
                    <a:pt x="4012826" y="558858"/>
                    <a:pt x="3984441" y="563810"/>
                    <a:pt x="3948626" y="550666"/>
                  </a:cubicBezTo>
                  <a:cubicBezTo>
                    <a:pt x="3920241" y="540377"/>
                    <a:pt x="3894332" y="526661"/>
                    <a:pt x="3871280" y="502275"/>
                  </a:cubicBezTo>
                  <a:cubicBezTo>
                    <a:pt x="3844229" y="473701"/>
                    <a:pt x="3816224" y="441124"/>
                    <a:pt x="3774312" y="429122"/>
                  </a:cubicBezTo>
                  <a:cubicBezTo>
                    <a:pt x="3756214" y="423979"/>
                    <a:pt x="3740593" y="423217"/>
                    <a:pt x="3721543" y="428552"/>
                  </a:cubicBezTo>
                  <a:cubicBezTo>
                    <a:pt x="3684583" y="438837"/>
                    <a:pt x="3647436" y="446078"/>
                    <a:pt x="3612763" y="414263"/>
                  </a:cubicBezTo>
                  <a:cubicBezTo>
                    <a:pt x="3593712" y="396736"/>
                    <a:pt x="3567994" y="385496"/>
                    <a:pt x="3537323" y="389878"/>
                  </a:cubicBezTo>
                  <a:cubicBezTo>
                    <a:pt x="3499031" y="395402"/>
                    <a:pt x="3464168" y="381496"/>
                    <a:pt x="3431593" y="360921"/>
                  </a:cubicBezTo>
                  <a:cubicBezTo>
                    <a:pt x="3419971" y="353491"/>
                    <a:pt x="3405682" y="349301"/>
                    <a:pt x="3392158" y="345681"/>
                  </a:cubicBezTo>
                  <a:cubicBezTo>
                    <a:pt x="3360915" y="337298"/>
                    <a:pt x="3329480" y="329868"/>
                    <a:pt x="3297856" y="323010"/>
                  </a:cubicBezTo>
                  <a:cubicBezTo>
                    <a:pt x="3271948" y="317296"/>
                    <a:pt x="3245849" y="313104"/>
                    <a:pt x="3219748" y="308151"/>
                  </a:cubicBezTo>
                  <a:cubicBezTo>
                    <a:pt x="3191173" y="302817"/>
                    <a:pt x="3168502" y="290433"/>
                    <a:pt x="3156692" y="261668"/>
                  </a:cubicBezTo>
                  <a:cubicBezTo>
                    <a:pt x="3152882" y="252524"/>
                    <a:pt x="3143737" y="245283"/>
                    <a:pt x="3136497" y="237663"/>
                  </a:cubicBezTo>
                  <a:cubicBezTo>
                    <a:pt x="3131355" y="232139"/>
                    <a:pt x="3124495" y="227947"/>
                    <a:pt x="3119733" y="222233"/>
                  </a:cubicBezTo>
                  <a:cubicBezTo>
                    <a:pt x="3094776" y="192132"/>
                    <a:pt x="3070201" y="161843"/>
                    <a:pt x="3045436" y="131742"/>
                  </a:cubicBezTo>
                  <a:cubicBezTo>
                    <a:pt x="3042958" y="128884"/>
                    <a:pt x="3040292" y="125455"/>
                    <a:pt x="3037054" y="124121"/>
                  </a:cubicBezTo>
                  <a:cubicBezTo>
                    <a:pt x="3003525" y="110215"/>
                    <a:pt x="2969614" y="97070"/>
                    <a:pt x="2936466" y="82400"/>
                  </a:cubicBezTo>
                  <a:cubicBezTo>
                    <a:pt x="2923702" y="76686"/>
                    <a:pt x="2910558" y="69637"/>
                    <a:pt x="2901031" y="59731"/>
                  </a:cubicBezTo>
                  <a:cubicBezTo>
                    <a:pt x="2879314" y="37250"/>
                    <a:pt x="2859502" y="12866"/>
                    <a:pt x="2828259" y="3149"/>
                  </a:cubicBezTo>
                  <a:cubicBezTo>
                    <a:pt x="2819114" y="293"/>
                    <a:pt x="2808256" y="-1231"/>
                    <a:pt x="2799492" y="1245"/>
                  </a:cubicBezTo>
                  <a:cubicBezTo>
                    <a:pt x="2763867" y="11532"/>
                    <a:pt x="2729005" y="24296"/>
                    <a:pt x="2693570" y="35154"/>
                  </a:cubicBezTo>
                  <a:cubicBezTo>
                    <a:pt x="2671092" y="41823"/>
                    <a:pt x="2650707" y="49825"/>
                    <a:pt x="2639847" y="73448"/>
                  </a:cubicBezTo>
                  <a:cubicBezTo>
                    <a:pt x="2636801" y="80114"/>
                    <a:pt x="2628226" y="87354"/>
                    <a:pt x="2621178" y="88688"/>
                  </a:cubicBezTo>
                  <a:cubicBezTo>
                    <a:pt x="2575839" y="97260"/>
                    <a:pt x="2531069" y="101451"/>
                    <a:pt x="2489348" y="72304"/>
                  </a:cubicBezTo>
                  <a:cubicBezTo>
                    <a:pt x="2480585" y="66017"/>
                    <a:pt x="2464201" y="66017"/>
                    <a:pt x="2452580" y="68683"/>
                  </a:cubicBezTo>
                  <a:cubicBezTo>
                    <a:pt x="2407811" y="78590"/>
                    <a:pt x="2365328" y="82020"/>
                    <a:pt x="2326464" y="50395"/>
                  </a:cubicBezTo>
                  <a:cubicBezTo>
                    <a:pt x="2321892" y="46585"/>
                    <a:pt x="2307224" y="50015"/>
                    <a:pt x="2300365" y="54777"/>
                  </a:cubicBezTo>
                  <a:cubicBezTo>
                    <a:pt x="2234259" y="101261"/>
                    <a:pt x="2198064" y="102405"/>
                    <a:pt x="2130434" y="58397"/>
                  </a:cubicBezTo>
                  <a:cubicBezTo>
                    <a:pt x="2126052" y="55539"/>
                    <a:pt x="2120337" y="52301"/>
                    <a:pt x="2118621" y="47919"/>
                  </a:cubicBezTo>
                  <a:cubicBezTo>
                    <a:pt x="2107001" y="19914"/>
                    <a:pt x="2082236" y="19152"/>
                    <a:pt x="2057659" y="16866"/>
                  </a:cubicBezTo>
                  <a:cubicBezTo>
                    <a:pt x="2030608" y="14390"/>
                    <a:pt x="2003555" y="11152"/>
                    <a:pt x="1976314" y="8865"/>
                  </a:cubicBezTo>
                  <a:cubicBezTo>
                    <a:pt x="1971550" y="8483"/>
                    <a:pt x="1966216" y="10007"/>
                    <a:pt x="1961454" y="11724"/>
                  </a:cubicBezTo>
                  <a:cubicBezTo>
                    <a:pt x="1943165" y="18010"/>
                    <a:pt x="1925449" y="27154"/>
                    <a:pt x="1906588" y="30964"/>
                  </a:cubicBezTo>
                  <a:cubicBezTo>
                    <a:pt x="1865821" y="39156"/>
                    <a:pt x="1826385" y="55539"/>
                    <a:pt x="1783330" y="48871"/>
                  </a:cubicBezTo>
                  <a:cubicBezTo>
                    <a:pt x="1775902" y="47729"/>
                    <a:pt x="1767327" y="53253"/>
                    <a:pt x="1759327" y="55349"/>
                  </a:cubicBezTo>
                  <a:cubicBezTo>
                    <a:pt x="1744849" y="58969"/>
                    <a:pt x="1730750" y="64111"/>
                    <a:pt x="1716082" y="65445"/>
                  </a:cubicBezTo>
                  <a:cubicBezTo>
                    <a:pt x="1677218" y="68875"/>
                    <a:pt x="1637975" y="71924"/>
                    <a:pt x="1598920" y="72114"/>
                  </a:cubicBezTo>
                  <a:cubicBezTo>
                    <a:pt x="1580061" y="72304"/>
                    <a:pt x="1561201" y="65065"/>
                    <a:pt x="1542150" y="62207"/>
                  </a:cubicBezTo>
                  <a:cubicBezTo>
                    <a:pt x="1533578" y="60873"/>
                    <a:pt x="1519669" y="58587"/>
                    <a:pt x="1516813" y="62779"/>
                  </a:cubicBezTo>
                  <a:cubicBezTo>
                    <a:pt x="1494714" y="94592"/>
                    <a:pt x="1463661" y="88496"/>
                    <a:pt x="1432228" y="88116"/>
                  </a:cubicBezTo>
                  <a:cubicBezTo>
                    <a:pt x="1362884" y="87354"/>
                    <a:pt x="1295826" y="60493"/>
                    <a:pt x="1224765" y="71924"/>
                  </a:cubicBezTo>
                  <a:cubicBezTo>
                    <a:pt x="1204191" y="75162"/>
                    <a:pt x="1181330" y="62397"/>
                    <a:pt x="1159231" y="58207"/>
                  </a:cubicBezTo>
                  <a:cubicBezTo>
                    <a:pt x="1147801" y="56111"/>
                    <a:pt x="1135228" y="53633"/>
                    <a:pt x="1124370" y="56301"/>
                  </a:cubicBezTo>
                  <a:cubicBezTo>
                    <a:pt x="1107605" y="60493"/>
                    <a:pt x="1091411" y="68113"/>
                    <a:pt x="1075600" y="75542"/>
                  </a:cubicBezTo>
                  <a:cubicBezTo>
                    <a:pt x="1046261" y="89258"/>
                    <a:pt x="1016162" y="89258"/>
                    <a:pt x="986633" y="79162"/>
                  </a:cubicBezTo>
                  <a:cubicBezTo>
                    <a:pt x="944722" y="64873"/>
                    <a:pt x="903193" y="64873"/>
                    <a:pt x="861089" y="76304"/>
                  </a:cubicBezTo>
                  <a:cubicBezTo>
                    <a:pt x="826990" y="85638"/>
                    <a:pt x="791935" y="92116"/>
                    <a:pt x="759168" y="104689"/>
                  </a:cubicBezTo>
                  <a:cubicBezTo>
                    <a:pt x="744689" y="110215"/>
                    <a:pt x="732497" y="126597"/>
                    <a:pt x="723735" y="140696"/>
                  </a:cubicBezTo>
                  <a:cubicBezTo>
                    <a:pt x="706018" y="169271"/>
                    <a:pt x="674013" y="169081"/>
                    <a:pt x="647532" y="147934"/>
                  </a:cubicBezTo>
                  <a:cubicBezTo>
                    <a:pt x="619717" y="125645"/>
                    <a:pt x="584664" y="112501"/>
                    <a:pt x="552659" y="95926"/>
                  </a:cubicBezTo>
                  <a:cubicBezTo>
                    <a:pt x="549993" y="94592"/>
                    <a:pt x="545039" y="96116"/>
                    <a:pt x="541800" y="97640"/>
                  </a:cubicBezTo>
                  <a:cubicBezTo>
                    <a:pt x="488649" y="122407"/>
                    <a:pt x="433593" y="126979"/>
                    <a:pt x="375107" y="123169"/>
                  </a:cubicBezTo>
                  <a:cubicBezTo>
                    <a:pt x="341960" y="121073"/>
                    <a:pt x="307289" y="137076"/>
                    <a:pt x="273567" y="145458"/>
                  </a:cubicBezTo>
                  <a:cubicBezTo>
                    <a:pt x="269757" y="146410"/>
                    <a:pt x="266519" y="151174"/>
                    <a:pt x="264043" y="154792"/>
                  </a:cubicBezTo>
                  <a:cubicBezTo>
                    <a:pt x="240228" y="190800"/>
                    <a:pt x="208223" y="200706"/>
                    <a:pt x="169360" y="177273"/>
                  </a:cubicBezTo>
                  <a:cubicBezTo>
                    <a:pt x="143643" y="161651"/>
                    <a:pt x="118114" y="158032"/>
                    <a:pt x="89347" y="157460"/>
                  </a:cubicBezTo>
                  <a:cubicBezTo>
                    <a:pt x="71059" y="157078"/>
                    <a:pt x="52962" y="147934"/>
                    <a:pt x="34291" y="145268"/>
                  </a:cubicBezTo>
                  <a:lnTo>
                    <a:pt x="0" y="142056"/>
                  </a:lnTo>
                  <a:lnTo>
                    <a:pt x="0" y="849556"/>
                  </a:lnTo>
                  <a:lnTo>
                    <a:pt x="60652" y="844783"/>
                  </a:lnTo>
                  <a:cubicBezTo>
                    <a:pt x="80251" y="839473"/>
                    <a:pt x="99446" y="832043"/>
                    <a:pt x="119068" y="827281"/>
                  </a:cubicBezTo>
                  <a:cubicBezTo>
                    <a:pt x="137355" y="822899"/>
                    <a:pt x="154501" y="812802"/>
                    <a:pt x="171840" y="804420"/>
                  </a:cubicBezTo>
                  <a:cubicBezTo>
                    <a:pt x="204985" y="788417"/>
                    <a:pt x="240420" y="798514"/>
                    <a:pt x="274329" y="794324"/>
                  </a:cubicBezTo>
                  <a:cubicBezTo>
                    <a:pt x="285188" y="792990"/>
                    <a:pt x="296046" y="791466"/>
                    <a:pt x="306715" y="788798"/>
                  </a:cubicBezTo>
                  <a:cubicBezTo>
                    <a:pt x="335864" y="781749"/>
                    <a:pt x="365583" y="775653"/>
                    <a:pt x="393967" y="765937"/>
                  </a:cubicBezTo>
                  <a:cubicBezTo>
                    <a:pt x="426165" y="755078"/>
                    <a:pt x="457028" y="740600"/>
                    <a:pt x="493793" y="725549"/>
                  </a:cubicBezTo>
                  <a:cubicBezTo>
                    <a:pt x="506557" y="729360"/>
                    <a:pt x="526180" y="739648"/>
                    <a:pt x="546373" y="740600"/>
                  </a:cubicBezTo>
                  <a:cubicBezTo>
                    <a:pt x="611337" y="743838"/>
                    <a:pt x="672107" y="726121"/>
                    <a:pt x="730211" y="698116"/>
                  </a:cubicBezTo>
                  <a:cubicBezTo>
                    <a:pt x="747927" y="689734"/>
                    <a:pt x="766980" y="684210"/>
                    <a:pt x="784889" y="676018"/>
                  </a:cubicBezTo>
                  <a:cubicBezTo>
                    <a:pt x="791173" y="673161"/>
                    <a:pt x="799365" y="667065"/>
                    <a:pt x="800509" y="661349"/>
                  </a:cubicBezTo>
                  <a:cubicBezTo>
                    <a:pt x="807175" y="628201"/>
                    <a:pt x="831942" y="628772"/>
                    <a:pt x="857661" y="626868"/>
                  </a:cubicBezTo>
                  <a:cubicBezTo>
                    <a:pt x="888332" y="624582"/>
                    <a:pt x="918621" y="619248"/>
                    <a:pt x="949102" y="614676"/>
                  </a:cubicBezTo>
                  <a:cubicBezTo>
                    <a:pt x="953104" y="614104"/>
                    <a:pt x="956722" y="610104"/>
                    <a:pt x="960342" y="607435"/>
                  </a:cubicBezTo>
                  <a:cubicBezTo>
                    <a:pt x="965867" y="603435"/>
                    <a:pt x="971011" y="597339"/>
                    <a:pt x="977109" y="595815"/>
                  </a:cubicBezTo>
                  <a:cubicBezTo>
                    <a:pt x="1008350" y="588385"/>
                    <a:pt x="1039783" y="582099"/>
                    <a:pt x="1071218" y="575240"/>
                  </a:cubicBezTo>
                  <a:cubicBezTo>
                    <a:pt x="1078266" y="573716"/>
                    <a:pt x="1085505" y="571812"/>
                    <a:pt x="1091983" y="568764"/>
                  </a:cubicBezTo>
                  <a:cubicBezTo>
                    <a:pt x="1098079" y="565906"/>
                    <a:pt x="1103223" y="560952"/>
                    <a:pt x="1109321" y="557904"/>
                  </a:cubicBezTo>
                  <a:cubicBezTo>
                    <a:pt x="1125892" y="549714"/>
                    <a:pt x="1142851" y="542093"/>
                    <a:pt x="1162279" y="532949"/>
                  </a:cubicBezTo>
                  <a:cubicBezTo>
                    <a:pt x="1173138" y="550094"/>
                    <a:pt x="1187810" y="540377"/>
                    <a:pt x="1206097" y="532187"/>
                  </a:cubicBezTo>
                  <a:cubicBezTo>
                    <a:pt x="1224765" y="523805"/>
                    <a:pt x="1246292" y="521137"/>
                    <a:pt x="1266867" y="518088"/>
                  </a:cubicBezTo>
                  <a:cubicBezTo>
                    <a:pt x="1304588" y="512564"/>
                    <a:pt x="1342499" y="509134"/>
                    <a:pt x="1380219" y="504182"/>
                  </a:cubicBezTo>
                  <a:cubicBezTo>
                    <a:pt x="1388221" y="503038"/>
                    <a:pt x="1397365" y="500944"/>
                    <a:pt x="1403461" y="496180"/>
                  </a:cubicBezTo>
                  <a:cubicBezTo>
                    <a:pt x="1445181" y="464175"/>
                    <a:pt x="1495858" y="455222"/>
                    <a:pt x="1544054" y="458268"/>
                  </a:cubicBezTo>
                  <a:cubicBezTo>
                    <a:pt x="1581965" y="460557"/>
                    <a:pt x="1619114" y="462270"/>
                    <a:pt x="1656644" y="459032"/>
                  </a:cubicBezTo>
                  <a:cubicBezTo>
                    <a:pt x="1659502" y="458841"/>
                    <a:pt x="1663312" y="459223"/>
                    <a:pt x="1665406" y="460747"/>
                  </a:cubicBezTo>
                  <a:cubicBezTo>
                    <a:pt x="1678360" y="470843"/>
                    <a:pt x="1691887" y="471605"/>
                    <a:pt x="1708461" y="473318"/>
                  </a:cubicBezTo>
                  <a:cubicBezTo>
                    <a:pt x="1731894" y="475797"/>
                    <a:pt x="1753421" y="474081"/>
                    <a:pt x="1775140" y="469891"/>
                  </a:cubicBezTo>
                  <a:cubicBezTo>
                    <a:pt x="1790952" y="466843"/>
                    <a:pt x="1806953" y="460557"/>
                    <a:pt x="1821051" y="452554"/>
                  </a:cubicBezTo>
                  <a:cubicBezTo>
                    <a:pt x="1840672" y="441314"/>
                    <a:pt x="1859535" y="436934"/>
                    <a:pt x="1878203" y="451792"/>
                  </a:cubicBezTo>
                  <a:cubicBezTo>
                    <a:pt x="1898396" y="467605"/>
                    <a:pt x="1921257" y="462081"/>
                    <a:pt x="1943547" y="462651"/>
                  </a:cubicBezTo>
                  <a:cubicBezTo>
                    <a:pt x="1953262" y="462843"/>
                    <a:pt x="1963550" y="462461"/>
                    <a:pt x="1972884" y="464937"/>
                  </a:cubicBezTo>
                  <a:cubicBezTo>
                    <a:pt x="1999935" y="471987"/>
                    <a:pt x="2026036" y="482655"/>
                    <a:pt x="2053469" y="487417"/>
                  </a:cubicBezTo>
                  <a:cubicBezTo>
                    <a:pt x="2068710" y="490084"/>
                    <a:pt x="2085664" y="485321"/>
                    <a:pt x="2101477" y="481893"/>
                  </a:cubicBezTo>
                  <a:cubicBezTo>
                    <a:pt x="2117479" y="478273"/>
                    <a:pt x="2133290" y="472749"/>
                    <a:pt x="2148722" y="467033"/>
                  </a:cubicBezTo>
                  <a:cubicBezTo>
                    <a:pt x="2159199" y="463223"/>
                    <a:pt x="2170629" y="459603"/>
                    <a:pt x="2179011" y="452744"/>
                  </a:cubicBezTo>
                  <a:cubicBezTo>
                    <a:pt x="2198064" y="437124"/>
                    <a:pt x="2217685" y="434455"/>
                    <a:pt x="2240165" y="442648"/>
                  </a:cubicBezTo>
                  <a:cubicBezTo>
                    <a:pt x="2243593" y="443982"/>
                    <a:pt x="2247594" y="443982"/>
                    <a:pt x="2251404" y="444172"/>
                  </a:cubicBezTo>
                  <a:cubicBezTo>
                    <a:pt x="2312370" y="448172"/>
                    <a:pt x="2373330" y="450650"/>
                    <a:pt x="2433912" y="456746"/>
                  </a:cubicBezTo>
                  <a:cubicBezTo>
                    <a:pt x="2458485" y="459223"/>
                    <a:pt x="2482107" y="470081"/>
                    <a:pt x="2506302" y="476939"/>
                  </a:cubicBezTo>
                  <a:cubicBezTo>
                    <a:pt x="2511256" y="478273"/>
                    <a:pt x="2516783" y="480369"/>
                    <a:pt x="2521735" y="479415"/>
                  </a:cubicBezTo>
                  <a:cubicBezTo>
                    <a:pt x="2575647" y="469891"/>
                    <a:pt x="2626132" y="483797"/>
                    <a:pt x="2675854" y="502086"/>
                  </a:cubicBezTo>
                  <a:cubicBezTo>
                    <a:pt x="2680996" y="503992"/>
                    <a:pt x="2687282" y="503419"/>
                    <a:pt x="2692998" y="503038"/>
                  </a:cubicBezTo>
                  <a:cubicBezTo>
                    <a:pt x="2709003" y="501706"/>
                    <a:pt x="2726337" y="495038"/>
                    <a:pt x="2740816" y="499037"/>
                  </a:cubicBezTo>
                  <a:cubicBezTo>
                    <a:pt x="2779297" y="510088"/>
                    <a:pt x="2817398" y="523423"/>
                    <a:pt x="2853596" y="540187"/>
                  </a:cubicBezTo>
                  <a:cubicBezTo>
                    <a:pt x="2890365" y="557142"/>
                    <a:pt x="2924464" y="571430"/>
                    <a:pt x="2966565" y="554286"/>
                  </a:cubicBezTo>
                  <a:cubicBezTo>
                    <a:pt x="2984472" y="547045"/>
                    <a:pt x="3008095" y="552190"/>
                    <a:pt x="3028671" y="554094"/>
                  </a:cubicBezTo>
                  <a:cubicBezTo>
                    <a:pt x="3043720" y="555618"/>
                    <a:pt x="3058198" y="564192"/>
                    <a:pt x="3073059" y="564192"/>
                  </a:cubicBezTo>
                  <a:cubicBezTo>
                    <a:pt x="3112686" y="564192"/>
                    <a:pt x="3147927" y="574288"/>
                    <a:pt x="3182219" y="594862"/>
                  </a:cubicBezTo>
                  <a:cubicBezTo>
                    <a:pt x="3195557" y="602863"/>
                    <a:pt x="3216322" y="597529"/>
                    <a:pt x="3233656" y="599625"/>
                  </a:cubicBezTo>
                  <a:cubicBezTo>
                    <a:pt x="3251947" y="602101"/>
                    <a:pt x="3270804" y="604387"/>
                    <a:pt x="3288332" y="609914"/>
                  </a:cubicBezTo>
                  <a:cubicBezTo>
                    <a:pt x="3333672" y="624392"/>
                    <a:pt x="3378441" y="640774"/>
                    <a:pt x="3423591" y="656015"/>
                  </a:cubicBezTo>
                  <a:cubicBezTo>
                    <a:pt x="3460738" y="668590"/>
                    <a:pt x="3497317" y="658683"/>
                    <a:pt x="3534084" y="653349"/>
                  </a:cubicBezTo>
                  <a:cubicBezTo>
                    <a:pt x="3557137" y="649919"/>
                    <a:pt x="3578662" y="641727"/>
                    <a:pt x="3604571" y="653918"/>
                  </a:cubicBezTo>
                  <a:cubicBezTo>
                    <a:pt x="3629338" y="665541"/>
                    <a:pt x="3660771" y="662873"/>
                    <a:pt x="3688586" y="669160"/>
                  </a:cubicBezTo>
                  <a:cubicBezTo>
                    <a:pt x="3712020" y="674494"/>
                    <a:pt x="3734687" y="683068"/>
                    <a:pt x="3757358" y="691450"/>
                  </a:cubicBezTo>
                  <a:cubicBezTo>
                    <a:pt x="3788221" y="702881"/>
                    <a:pt x="3818700" y="714881"/>
                    <a:pt x="3852421" y="709167"/>
                  </a:cubicBezTo>
                  <a:cubicBezTo>
                    <a:pt x="3890714" y="702689"/>
                    <a:pt x="3917001" y="727073"/>
                    <a:pt x="3947104" y="743267"/>
                  </a:cubicBezTo>
                  <a:cubicBezTo>
                    <a:pt x="3967869" y="754316"/>
                    <a:pt x="3990538" y="762509"/>
                    <a:pt x="4013208" y="769367"/>
                  </a:cubicBezTo>
                  <a:cubicBezTo>
                    <a:pt x="4043497" y="778321"/>
                    <a:pt x="4074740" y="783655"/>
                    <a:pt x="4105222" y="792417"/>
                  </a:cubicBezTo>
                  <a:cubicBezTo>
                    <a:pt x="4151325" y="805561"/>
                    <a:pt x="4198001" y="815850"/>
                    <a:pt x="4246006" y="808610"/>
                  </a:cubicBezTo>
                  <a:cubicBezTo>
                    <a:pt x="4268105" y="805372"/>
                    <a:pt x="4288682" y="805561"/>
                    <a:pt x="4310779" y="810326"/>
                  </a:cubicBezTo>
                  <a:cubicBezTo>
                    <a:pt x="4346974" y="818136"/>
                    <a:pt x="4384123" y="819089"/>
                    <a:pt x="4413272" y="848235"/>
                  </a:cubicBezTo>
                  <a:cubicBezTo>
                    <a:pt x="4423558" y="858524"/>
                    <a:pt x="4442037" y="861190"/>
                    <a:pt x="4457087" y="866524"/>
                  </a:cubicBezTo>
                  <a:cubicBezTo>
                    <a:pt x="4474424" y="872812"/>
                    <a:pt x="4487186" y="869572"/>
                    <a:pt x="4496523" y="851284"/>
                  </a:cubicBezTo>
                  <a:cubicBezTo>
                    <a:pt x="4500713" y="843093"/>
                    <a:pt x="4512715" y="835091"/>
                    <a:pt x="4522050" y="833757"/>
                  </a:cubicBezTo>
                  <a:cubicBezTo>
                    <a:pt x="4550055" y="829757"/>
                    <a:pt x="4575773" y="835663"/>
                    <a:pt x="4602824" y="848618"/>
                  </a:cubicBezTo>
                  <a:cubicBezTo>
                    <a:pt x="4628161" y="860810"/>
                    <a:pt x="4659786" y="859476"/>
                    <a:pt x="4688553" y="864238"/>
                  </a:cubicBezTo>
                  <a:cubicBezTo>
                    <a:pt x="4708936" y="867668"/>
                    <a:pt x="4729321" y="874716"/>
                    <a:pt x="4749895" y="874716"/>
                  </a:cubicBezTo>
                  <a:cubicBezTo>
                    <a:pt x="4775424" y="874716"/>
                    <a:pt x="4800761" y="868620"/>
                    <a:pt x="4826480" y="866334"/>
                  </a:cubicBezTo>
                  <a:cubicBezTo>
                    <a:pt x="4846482" y="864430"/>
                    <a:pt x="4866867" y="865192"/>
                    <a:pt x="4886870" y="862906"/>
                  </a:cubicBezTo>
                  <a:cubicBezTo>
                    <a:pt x="4903254" y="861190"/>
                    <a:pt x="4919447" y="856810"/>
                    <a:pt x="4935639" y="853190"/>
                  </a:cubicBezTo>
                  <a:cubicBezTo>
                    <a:pt x="4941546" y="851856"/>
                    <a:pt x="4947452" y="846711"/>
                    <a:pt x="4952784" y="847473"/>
                  </a:cubicBezTo>
                  <a:cubicBezTo>
                    <a:pt x="5005745" y="855666"/>
                    <a:pt x="5043847" y="819089"/>
                    <a:pt x="5088617" y="802896"/>
                  </a:cubicBezTo>
                  <a:cubicBezTo>
                    <a:pt x="5135672" y="785749"/>
                    <a:pt x="5181204" y="759461"/>
                    <a:pt x="5233781" y="767271"/>
                  </a:cubicBezTo>
                  <a:cubicBezTo>
                    <a:pt x="5265596" y="772033"/>
                    <a:pt x="5296267" y="783083"/>
                    <a:pt x="5327893" y="789752"/>
                  </a:cubicBezTo>
                  <a:cubicBezTo>
                    <a:pt x="5339132" y="792038"/>
                    <a:pt x="5351705" y="791656"/>
                    <a:pt x="5362946" y="789370"/>
                  </a:cubicBezTo>
                  <a:cubicBezTo>
                    <a:pt x="5417240" y="778891"/>
                    <a:pt x="5470771" y="777367"/>
                    <a:pt x="5524115" y="794514"/>
                  </a:cubicBezTo>
                  <a:cubicBezTo>
                    <a:pt x="5533257" y="797372"/>
                    <a:pt x="5542974" y="800038"/>
                    <a:pt x="5552500" y="800038"/>
                  </a:cubicBezTo>
                  <a:cubicBezTo>
                    <a:pt x="5604697" y="800038"/>
                    <a:pt x="5655944" y="796038"/>
                    <a:pt x="5705857" y="777367"/>
                  </a:cubicBezTo>
                  <a:cubicBezTo>
                    <a:pt x="5722622" y="771080"/>
                    <a:pt x="5743006" y="775081"/>
                    <a:pt x="5761485" y="773557"/>
                  </a:cubicBezTo>
                  <a:cubicBezTo>
                    <a:pt x="5778629" y="772224"/>
                    <a:pt x="5796156" y="771653"/>
                    <a:pt x="5812731" y="767271"/>
                  </a:cubicBezTo>
                  <a:cubicBezTo>
                    <a:pt x="5836925" y="760795"/>
                    <a:pt x="5859404" y="760033"/>
                    <a:pt x="5884361" y="765747"/>
                  </a:cubicBezTo>
                  <a:cubicBezTo>
                    <a:pt x="5908174" y="771080"/>
                    <a:pt x="5933892" y="768415"/>
                    <a:pt x="5958660" y="768605"/>
                  </a:cubicBezTo>
                  <a:cubicBezTo>
                    <a:pt x="5986282" y="768795"/>
                    <a:pt x="6013906" y="768984"/>
                    <a:pt x="6041528" y="768033"/>
                  </a:cubicBezTo>
                  <a:cubicBezTo>
                    <a:pt x="6052579" y="767653"/>
                    <a:pt x="6065151" y="760033"/>
                    <a:pt x="6074297" y="763081"/>
                  </a:cubicBezTo>
                  <a:cubicBezTo>
                    <a:pt x="6103824" y="773366"/>
                    <a:pt x="6133353" y="760985"/>
                    <a:pt x="6162880" y="766509"/>
                  </a:cubicBezTo>
                  <a:cubicBezTo>
                    <a:pt x="6177360" y="769367"/>
                    <a:pt x="6193743" y="761557"/>
                    <a:pt x="6209364" y="760795"/>
                  </a:cubicBezTo>
                  <a:cubicBezTo>
                    <a:pt x="6234892" y="759461"/>
                    <a:pt x="6260419" y="760033"/>
                    <a:pt x="6285948" y="759651"/>
                  </a:cubicBezTo>
                  <a:cubicBezTo>
                    <a:pt x="6294330" y="759461"/>
                    <a:pt x="6302523" y="758699"/>
                    <a:pt x="6310905" y="758316"/>
                  </a:cubicBezTo>
                  <a:cubicBezTo>
                    <a:pt x="6318335" y="757936"/>
                    <a:pt x="6326145" y="756222"/>
                    <a:pt x="6333194" y="757554"/>
                  </a:cubicBezTo>
                  <a:cubicBezTo>
                    <a:pt x="6358723" y="762318"/>
                    <a:pt x="6383869" y="770129"/>
                    <a:pt x="6409586" y="773177"/>
                  </a:cubicBezTo>
                  <a:cubicBezTo>
                    <a:pt x="6431875" y="775843"/>
                    <a:pt x="6454928" y="772224"/>
                    <a:pt x="6477407" y="774129"/>
                  </a:cubicBezTo>
                  <a:cubicBezTo>
                    <a:pt x="6517032" y="777367"/>
                    <a:pt x="6556657" y="783083"/>
                    <a:pt x="6596283" y="786703"/>
                  </a:cubicBezTo>
                  <a:cubicBezTo>
                    <a:pt x="6604857" y="787465"/>
                    <a:pt x="6613809" y="782701"/>
                    <a:pt x="6622573" y="782321"/>
                  </a:cubicBezTo>
                  <a:cubicBezTo>
                    <a:pt x="6650006" y="781369"/>
                    <a:pt x="6677439" y="781177"/>
                    <a:pt x="6704872" y="780607"/>
                  </a:cubicBezTo>
                  <a:cubicBezTo>
                    <a:pt x="6720493" y="780415"/>
                    <a:pt x="6736305" y="780987"/>
                    <a:pt x="6751738" y="779273"/>
                  </a:cubicBezTo>
                  <a:cubicBezTo>
                    <a:pt x="6772120" y="776987"/>
                    <a:pt x="6790599" y="773557"/>
                    <a:pt x="6809650" y="788417"/>
                  </a:cubicBezTo>
                  <a:cubicBezTo>
                    <a:pt x="6816984" y="794180"/>
                    <a:pt x="6824819" y="797942"/>
                    <a:pt x="6832976" y="800428"/>
                  </a:cubicBezTo>
                  <a:close/>
                </a:path>
              </a:pathLst>
            </a:custGeom>
            <a:blipFill dpi="0" rotWithShape="1">
              <a:blip r:embed="rId5">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18966028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1FDC64-1E79-31F8-5552-8ECE95FE77D0}"/>
              </a:ext>
            </a:extLst>
          </p:cNvPr>
          <p:cNvSpPr>
            <a:spLocks noGrp="1"/>
          </p:cNvSpPr>
          <p:nvPr>
            <p:ph type="title"/>
          </p:nvPr>
        </p:nvSpPr>
        <p:spPr>
          <a:xfrm>
            <a:off x="1021668" y="4617605"/>
            <a:ext cx="10515600" cy="1325563"/>
          </a:xfrm>
        </p:spPr>
        <p:txBody>
          <a:bodyPr vert="horz" lIns="91440" tIns="45720" rIns="91440" bIns="45720" rtlCol="0" anchor="ctr">
            <a:noAutofit/>
          </a:bodyPr>
          <a:lstStyle/>
          <a:p>
            <a:pPr marL="228600" indent="-228600">
              <a:spcBef>
                <a:spcPts val="1000"/>
              </a:spcBef>
            </a:pPr>
            <a:r>
              <a:rPr lang="en-US" sz="2000" dirty="0">
                <a:latin typeface="Aptos"/>
              </a:rPr>
              <a:t>The function runs two API calls:</a:t>
            </a:r>
          </a:p>
          <a:p>
            <a:pPr marL="285750" indent="-285750">
              <a:spcBef>
                <a:spcPts val="1000"/>
              </a:spcBef>
              <a:buFont typeface="Arial,Sans-Serif"/>
              <a:buChar char="•"/>
            </a:pPr>
            <a:r>
              <a:rPr lang="en-US" sz="2000" dirty="0">
                <a:latin typeface="Aptos"/>
              </a:rPr>
              <a:t>One to get the current weather (temperature, humidity, etc.)</a:t>
            </a:r>
          </a:p>
          <a:p>
            <a:pPr marL="285750" indent="-285750">
              <a:spcBef>
                <a:spcPts val="1000"/>
              </a:spcBef>
              <a:buFont typeface="Arial,Sans-Serif"/>
              <a:buChar char="•"/>
            </a:pPr>
            <a:r>
              <a:rPr lang="en-US" sz="2000" dirty="0">
                <a:latin typeface="Aptos"/>
              </a:rPr>
              <a:t>One to get the 5-day forecast (hourly updates for the next few days)</a:t>
            </a:r>
          </a:p>
          <a:p>
            <a:pPr marL="285750" indent="-285750">
              <a:spcBef>
                <a:spcPts val="1000"/>
              </a:spcBef>
              <a:buFont typeface="Arial"/>
              <a:buChar char="•"/>
            </a:pPr>
            <a:r>
              <a:rPr lang="en-US" sz="2000" dirty="0">
                <a:latin typeface="Aptos"/>
              </a:rPr>
              <a:t>This helps the app stay dynamic and show accurate information with every click!</a:t>
            </a:r>
            <a:endParaRPr lang="en-US" sz="2000" dirty="0"/>
          </a:p>
          <a:p>
            <a:endParaRPr lang="en-US" sz="2000" dirty="0"/>
          </a:p>
        </p:txBody>
      </p:sp>
      <p:pic>
        <p:nvPicPr>
          <p:cNvPr id="4" name="Content Placeholder 3" descr="A screenshot of a computer program&#10;&#10;AI-generated content may be incorrect.">
            <a:extLst>
              <a:ext uri="{FF2B5EF4-FFF2-40B4-BE49-F238E27FC236}">
                <a16:creationId xmlns:a16="http://schemas.microsoft.com/office/drawing/2014/main" id="{F59F3F79-F79D-8892-5BB7-21F037C4312A}"/>
              </a:ext>
            </a:extLst>
          </p:cNvPr>
          <p:cNvPicPr>
            <a:picLocks noGrp="1" noChangeAspect="1"/>
          </p:cNvPicPr>
          <p:nvPr>
            <p:ph idx="1"/>
          </p:nvPr>
        </p:nvPicPr>
        <p:blipFill>
          <a:blip r:embed="rId2"/>
          <a:stretch>
            <a:fillRect/>
          </a:stretch>
        </p:blipFill>
        <p:spPr>
          <a:xfrm>
            <a:off x="335717" y="277343"/>
            <a:ext cx="11511849" cy="3444174"/>
          </a:xfrm>
        </p:spPr>
      </p:pic>
    </p:spTree>
    <p:extLst>
      <p:ext uri="{BB962C8B-B14F-4D97-AF65-F5344CB8AC3E}">
        <p14:creationId xmlns:p14="http://schemas.microsoft.com/office/powerpoint/2010/main" val="24476162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152733-1434-4DF6-6E93-A7207AEAAAAC}"/>
              </a:ext>
            </a:extLst>
          </p:cNvPr>
          <p:cNvSpPr>
            <a:spLocks noGrp="1"/>
          </p:cNvSpPr>
          <p:nvPr>
            <p:ph type="title"/>
          </p:nvPr>
        </p:nvSpPr>
        <p:spPr>
          <a:xfrm>
            <a:off x="838200" y="365126"/>
            <a:ext cx="10515600" cy="603703"/>
          </a:xfrm>
        </p:spPr>
        <p:txBody>
          <a:bodyPr>
            <a:normAutofit fontScale="90000"/>
          </a:bodyPr>
          <a:lstStyle/>
          <a:p>
            <a:r>
              <a:rPr lang="en-US" sz="4000" b="1" dirty="0"/>
              <a:t>Weather Comparison Feature</a:t>
            </a:r>
          </a:p>
        </p:txBody>
      </p:sp>
      <p:sp>
        <p:nvSpPr>
          <p:cNvPr id="4" name="Rectangle 1">
            <a:extLst>
              <a:ext uri="{FF2B5EF4-FFF2-40B4-BE49-F238E27FC236}">
                <a16:creationId xmlns:a16="http://schemas.microsoft.com/office/drawing/2014/main" id="{ED8080A6-220B-6BB8-ACD8-8712A4BB29C5}"/>
              </a:ext>
            </a:extLst>
          </p:cNvPr>
          <p:cNvSpPr>
            <a:spLocks noGrp="1" noChangeArrowheads="1"/>
          </p:cNvSpPr>
          <p:nvPr>
            <p:ph idx="1"/>
          </p:nvPr>
        </p:nvSpPr>
        <p:spPr bwMode="auto">
          <a:xfrm>
            <a:off x="838200" y="1360277"/>
            <a:ext cx="10515600" cy="31700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lang="en-US" sz="1800">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sz="2000">
                <a:latin typeface="Arial" panose="020B0604020202020204" pitchFamily="34" charset="0"/>
                <a:cs typeface="Arial" panose="020B0604020202020204" pitchFamily="34" charset="0"/>
              </a:rPr>
              <a:t>This feature lets users </a:t>
            </a:r>
            <a:r>
              <a:rPr lang="en-US" sz="2000" b="1">
                <a:latin typeface="Arial" panose="020B0604020202020204" pitchFamily="34" charset="0"/>
                <a:cs typeface="Arial" panose="020B0604020202020204" pitchFamily="34" charset="0"/>
              </a:rPr>
              <a:t>compare weather in multiple cities</a:t>
            </a:r>
            <a:r>
              <a:rPr lang="en-US" sz="2000">
                <a:latin typeface="Arial" panose="020B0604020202020204" pitchFamily="34" charset="0"/>
                <a:cs typeface="Arial" panose="020B0604020202020204" pitchFamily="34" charset="0"/>
              </a:rPr>
              <a:t> at once.</a:t>
            </a:r>
          </a:p>
          <a:p>
            <a:pPr marL="0" marR="0" lvl="0" indent="0" algn="l" defTabSz="914400" rtl="0" eaLnBrk="0" fontAlgn="base" latinLnBrk="0" hangingPunct="0">
              <a:lnSpc>
                <a:spcPct val="100000"/>
              </a:lnSpc>
              <a:spcBef>
                <a:spcPct val="0"/>
              </a:spcBef>
              <a:spcAft>
                <a:spcPct val="0"/>
              </a:spcAft>
              <a:buClrTx/>
              <a:buSzTx/>
              <a:buFontTx/>
              <a:buNone/>
              <a:tabLst/>
            </a:pPr>
            <a:endParaRPr lang="en-US" sz="1800">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sz="1800">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sz="1800">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sz="1800">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sz="1800">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sz="1800">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sz="1800">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800" b="1" i="0" u="none" strike="noStrike" cap="none" normalizeH="0" baseline="0">
              <a:ln>
                <a:noFill/>
              </a:ln>
              <a:effectLst/>
              <a:latin typeface="Arial" panose="020B0604020202020204" pitchFamily="34" charset="0"/>
              <a:cs typeface="Arial"/>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5" name="Picture 4">
            <a:extLst>
              <a:ext uri="{FF2B5EF4-FFF2-40B4-BE49-F238E27FC236}">
                <a16:creationId xmlns:a16="http://schemas.microsoft.com/office/drawing/2014/main" id="{C94DDCE9-542E-E45C-D8B7-B43A856C676C}"/>
              </a:ext>
            </a:extLst>
          </p:cNvPr>
          <p:cNvPicPr>
            <a:picLocks noChangeAspect="1"/>
          </p:cNvPicPr>
          <p:nvPr/>
        </p:nvPicPr>
        <p:blipFill>
          <a:blip r:embed="rId2"/>
          <a:stretch>
            <a:fillRect/>
          </a:stretch>
        </p:blipFill>
        <p:spPr>
          <a:xfrm>
            <a:off x="838200" y="2197156"/>
            <a:ext cx="5140692" cy="4177628"/>
          </a:xfrm>
          <a:prstGeom prst="rect">
            <a:avLst/>
          </a:prstGeom>
        </p:spPr>
      </p:pic>
      <p:pic>
        <p:nvPicPr>
          <p:cNvPr id="3" name="Picture 2" descr="A screenshot of a weather forecast&#10;&#10;AI-generated content may be incorrect.">
            <a:extLst>
              <a:ext uri="{FF2B5EF4-FFF2-40B4-BE49-F238E27FC236}">
                <a16:creationId xmlns:a16="http://schemas.microsoft.com/office/drawing/2014/main" id="{5EABAD0D-F188-A500-7FDA-CAC373913376}"/>
              </a:ext>
            </a:extLst>
          </p:cNvPr>
          <p:cNvPicPr>
            <a:picLocks noChangeAspect="1"/>
          </p:cNvPicPr>
          <p:nvPr/>
        </p:nvPicPr>
        <p:blipFill>
          <a:blip r:embed="rId3"/>
          <a:srcRect t="4489" r="-141" b="134"/>
          <a:stretch/>
        </p:blipFill>
        <p:spPr>
          <a:xfrm>
            <a:off x="6509657" y="2197156"/>
            <a:ext cx="5374908" cy="3996323"/>
          </a:xfrm>
          <a:prstGeom prst="rect">
            <a:avLst/>
          </a:prstGeom>
        </p:spPr>
      </p:pic>
    </p:spTree>
    <p:extLst>
      <p:ext uri="{BB962C8B-B14F-4D97-AF65-F5344CB8AC3E}">
        <p14:creationId xmlns:p14="http://schemas.microsoft.com/office/powerpoint/2010/main" val="33499912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8D4AA0-49AF-D11C-724F-3D8D52C93031}"/>
              </a:ext>
            </a:extLst>
          </p:cNvPr>
          <p:cNvSpPr>
            <a:spLocks noGrp="1"/>
          </p:cNvSpPr>
          <p:nvPr>
            <p:ph type="title"/>
          </p:nvPr>
        </p:nvSpPr>
        <p:spPr>
          <a:xfrm>
            <a:off x="838200" y="2612571"/>
            <a:ext cx="10515600" cy="3714124"/>
          </a:xfrm>
        </p:spPr>
        <p:txBody>
          <a:bodyPr>
            <a:noAutofit/>
          </a:bodyPr>
          <a:lstStyle/>
          <a:p>
            <a:pPr>
              <a:lnSpc>
                <a:spcPct val="100000"/>
              </a:lnSpc>
              <a:spcAft>
                <a:spcPct val="0"/>
              </a:spcAft>
            </a:pPr>
            <a:r>
              <a:rPr lang="en-US" sz="2000" b="1" dirty="0">
                <a:latin typeface="Arial"/>
                <a:cs typeface="Arial"/>
              </a:rPr>
              <a:t>How it works:</a:t>
            </a:r>
            <a:endParaRPr lang="en-US" sz="2000" dirty="0">
              <a:latin typeface="Arial"/>
              <a:cs typeface="Arial"/>
            </a:endParaRPr>
          </a:p>
          <a:p>
            <a:pPr>
              <a:lnSpc>
                <a:spcPct val="100000"/>
              </a:lnSpc>
              <a:spcAft>
                <a:spcPct val="0"/>
              </a:spcAft>
              <a:buFont typeface="Arial"/>
              <a:buChar char="•"/>
            </a:pPr>
            <a:r>
              <a:rPr lang="en-US" sz="2000" dirty="0">
                <a:latin typeface="Arial"/>
                <a:cs typeface="Arial"/>
              </a:rPr>
              <a:t>The user types in </a:t>
            </a:r>
            <a:r>
              <a:rPr lang="en-US" sz="2000" b="1" dirty="0">
                <a:latin typeface="Arial"/>
                <a:cs typeface="Arial"/>
              </a:rPr>
              <a:t>multiple city names</a:t>
            </a:r>
            <a:r>
              <a:rPr lang="en-US" sz="2000" dirty="0">
                <a:latin typeface="Arial"/>
                <a:cs typeface="Arial"/>
              </a:rPr>
              <a:t>, separated by commas.(Ex: "New York, London, Tokyo"</a:t>
            </a:r>
            <a:r>
              <a:rPr lang="en-US" sz="2000" i="1" dirty="0">
                <a:latin typeface="Arial"/>
                <a:cs typeface="Arial"/>
              </a:rPr>
              <a:t>)</a:t>
            </a:r>
            <a:endParaRPr lang="en-US" sz="2000" dirty="0">
              <a:latin typeface="Arial"/>
              <a:cs typeface="Arial"/>
            </a:endParaRPr>
          </a:p>
          <a:p>
            <a:pPr>
              <a:lnSpc>
                <a:spcPct val="100000"/>
              </a:lnSpc>
              <a:spcAft>
                <a:spcPct val="0"/>
              </a:spcAft>
              <a:buFont typeface="Arial"/>
              <a:buChar char="•"/>
            </a:pPr>
            <a:r>
              <a:rPr lang="en-US" sz="2000" dirty="0">
                <a:latin typeface="Arial"/>
                <a:cs typeface="Arial"/>
              </a:rPr>
              <a:t>The app uses the </a:t>
            </a:r>
            <a:r>
              <a:rPr lang="en-US" sz="2000" dirty="0" err="1">
                <a:latin typeface="Arial"/>
                <a:cs typeface="Arial"/>
              </a:rPr>
              <a:t>getCityWeather</a:t>
            </a:r>
            <a:r>
              <a:rPr lang="en-US" sz="2000" dirty="0">
                <a:latin typeface="Arial"/>
                <a:cs typeface="Arial"/>
              </a:rPr>
              <a:t> function to fetch weather data for each city.</a:t>
            </a:r>
          </a:p>
          <a:p>
            <a:pPr>
              <a:lnSpc>
                <a:spcPct val="100000"/>
              </a:lnSpc>
              <a:spcAft>
                <a:spcPct val="0"/>
              </a:spcAft>
              <a:buFont typeface="Arial"/>
              <a:buChar char="•"/>
            </a:pPr>
            <a:r>
              <a:rPr lang="en-US" sz="2000" dirty="0">
                <a:latin typeface="Arial"/>
                <a:cs typeface="Arial"/>
              </a:rPr>
              <a:t>The results are filtered to remove any errors and then shown in the UI.</a:t>
            </a:r>
          </a:p>
          <a:p>
            <a:pPr>
              <a:lnSpc>
                <a:spcPct val="100000"/>
              </a:lnSpc>
              <a:spcAft>
                <a:spcPct val="0"/>
              </a:spcAft>
            </a:pPr>
            <a:r>
              <a:rPr lang="en-US" sz="2000" b="1" dirty="0">
                <a:latin typeface="Arial"/>
                <a:cs typeface="Arial"/>
              </a:rPr>
              <a:t>What users see:</a:t>
            </a:r>
            <a:endParaRPr lang="en-US" sz="2000" dirty="0">
              <a:latin typeface="Arial"/>
              <a:cs typeface="Arial"/>
            </a:endParaRPr>
          </a:p>
          <a:p>
            <a:pPr>
              <a:lnSpc>
                <a:spcPct val="100000"/>
              </a:lnSpc>
              <a:spcAft>
                <a:spcPct val="0"/>
              </a:spcAft>
              <a:buFont typeface="Arial"/>
              <a:buChar char="•"/>
            </a:pPr>
            <a:r>
              <a:rPr lang="en-US" sz="2000" dirty="0">
                <a:latin typeface="Arial"/>
                <a:cs typeface="Arial"/>
              </a:rPr>
              <a:t>A card for each city </a:t>
            </a:r>
            <a:r>
              <a:rPr lang="en-US" sz="2000" dirty="0" err="1">
                <a:latin typeface="Arial"/>
                <a:cs typeface="Arial"/>
              </a:rPr>
              <a:t>showing:Temp</a:t>
            </a:r>
            <a:r>
              <a:rPr lang="en-US" sz="2000" dirty="0">
                <a:latin typeface="Arial"/>
                <a:cs typeface="Arial"/>
              </a:rPr>
              <a:t>, Humidity, Wind </a:t>
            </a:r>
            <a:r>
              <a:rPr lang="en-US" sz="2000" dirty="0" err="1">
                <a:latin typeface="Arial"/>
                <a:cs typeface="Arial"/>
              </a:rPr>
              <a:t>speed,Weather</a:t>
            </a:r>
            <a:r>
              <a:rPr lang="en-US" sz="2000" dirty="0">
                <a:latin typeface="Arial"/>
                <a:cs typeface="Arial"/>
              </a:rPr>
              <a:t> condition (like sunny, cloudy, etc.)</a:t>
            </a:r>
          </a:p>
          <a:p>
            <a:pPr>
              <a:lnSpc>
                <a:spcPct val="100000"/>
              </a:lnSpc>
              <a:spcAft>
                <a:spcPct val="0"/>
              </a:spcAft>
            </a:pPr>
            <a:r>
              <a:rPr lang="en-US" sz="2000" b="1" dirty="0">
                <a:latin typeface="Arial"/>
                <a:cs typeface="Arial"/>
              </a:rPr>
              <a:t>This feature is helpful for:</a:t>
            </a:r>
            <a:endParaRPr lang="en-US" sz="2000" dirty="0">
              <a:latin typeface="Arial"/>
              <a:cs typeface="Arial"/>
            </a:endParaRPr>
          </a:p>
          <a:p>
            <a:pPr>
              <a:lnSpc>
                <a:spcPct val="100000"/>
              </a:lnSpc>
              <a:spcAft>
                <a:spcPct val="0"/>
              </a:spcAft>
              <a:buFont typeface="Arial"/>
              <a:buChar char="•"/>
            </a:pPr>
            <a:r>
              <a:rPr lang="en-US" sz="2000" dirty="0">
                <a:latin typeface="Arial"/>
                <a:cs typeface="Arial"/>
              </a:rPr>
              <a:t>Planning trips across different locations</a:t>
            </a:r>
          </a:p>
          <a:p>
            <a:pPr>
              <a:lnSpc>
                <a:spcPct val="100000"/>
              </a:lnSpc>
              <a:spcAft>
                <a:spcPct val="0"/>
              </a:spcAft>
              <a:buFont typeface="Arial"/>
              <a:buChar char="•"/>
            </a:pPr>
            <a:r>
              <a:rPr lang="en-US" sz="2000" dirty="0">
                <a:latin typeface="Arial"/>
                <a:cs typeface="Arial"/>
              </a:rPr>
              <a:t>Comparing climates in </a:t>
            </a:r>
            <a:r>
              <a:rPr lang="en-US" sz="2000">
                <a:latin typeface="Arial"/>
                <a:cs typeface="Arial"/>
              </a:rPr>
              <a:t>different regions</a:t>
            </a:r>
            <a:endParaRPr lang="en-US" sz="2000" dirty="0">
              <a:latin typeface="Arial"/>
              <a:cs typeface="Arial"/>
            </a:endParaRPr>
          </a:p>
        </p:txBody>
      </p:sp>
      <p:pic>
        <p:nvPicPr>
          <p:cNvPr id="4" name="Content Placeholder 3" descr="A computer code with text&#10;&#10;AI-generated content may be incorrect.">
            <a:extLst>
              <a:ext uri="{FF2B5EF4-FFF2-40B4-BE49-F238E27FC236}">
                <a16:creationId xmlns:a16="http://schemas.microsoft.com/office/drawing/2014/main" id="{92862D6D-AE5C-BA5D-BDD6-07F1E163ACFA}"/>
              </a:ext>
            </a:extLst>
          </p:cNvPr>
          <p:cNvPicPr>
            <a:picLocks noGrp="1" noChangeAspect="1"/>
          </p:cNvPicPr>
          <p:nvPr>
            <p:ph idx="1"/>
          </p:nvPr>
        </p:nvPicPr>
        <p:blipFill>
          <a:blip r:embed="rId2"/>
          <a:stretch>
            <a:fillRect/>
          </a:stretch>
        </p:blipFill>
        <p:spPr>
          <a:xfrm>
            <a:off x="1712560" y="283756"/>
            <a:ext cx="8780991" cy="2144183"/>
          </a:xfrm>
        </p:spPr>
      </p:pic>
    </p:spTree>
    <p:extLst>
      <p:ext uri="{BB962C8B-B14F-4D97-AF65-F5344CB8AC3E}">
        <p14:creationId xmlns:p14="http://schemas.microsoft.com/office/powerpoint/2010/main" val="18852559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B8E0C-24F6-3A23-6B41-5FEB5EFD705F}"/>
              </a:ext>
            </a:extLst>
          </p:cNvPr>
          <p:cNvSpPr>
            <a:spLocks noGrp="1"/>
          </p:cNvSpPr>
          <p:nvPr>
            <p:ph type="title"/>
          </p:nvPr>
        </p:nvSpPr>
        <p:spPr>
          <a:xfrm>
            <a:off x="838200" y="365126"/>
            <a:ext cx="10515600" cy="952046"/>
          </a:xfrm>
        </p:spPr>
        <p:txBody>
          <a:bodyPr>
            <a:normAutofit/>
          </a:bodyPr>
          <a:lstStyle/>
          <a:p>
            <a:r>
              <a:rPr lang="en-US" sz="4000" b="1" dirty="0"/>
              <a:t>Chart.js Temperature Graph</a:t>
            </a:r>
          </a:p>
        </p:txBody>
      </p:sp>
      <p:sp>
        <p:nvSpPr>
          <p:cNvPr id="3" name="Content Placeholder 2">
            <a:extLst>
              <a:ext uri="{FF2B5EF4-FFF2-40B4-BE49-F238E27FC236}">
                <a16:creationId xmlns:a16="http://schemas.microsoft.com/office/drawing/2014/main" id="{26CA82DC-B77A-0157-D832-17C39806E9D0}"/>
              </a:ext>
            </a:extLst>
          </p:cNvPr>
          <p:cNvSpPr>
            <a:spLocks noGrp="1"/>
          </p:cNvSpPr>
          <p:nvPr>
            <p:ph idx="1"/>
          </p:nvPr>
        </p:nvSpPr>
        <p:spPr>
          <a:xfrm>
            <a:off x="838200" y="1197429"/>
            <a:ext cx="10515600" cy="4979534"/>
          </a:xfrm>
        </p:spPr>
        <p:txBody>
          <a:bodyPr vert="horz" lIns="91440" tIns="45720" rIns="91440" bIns="45720" rtlCol="0" anchor="t">
            <a:normAutofit/>
          </a:bodyPr>
          <a:lstStyle/>
          <a:p>
            <a:pPr>
              <a:buNone/>
            </a:pPr>
            <a:endParaRPr lang="en-US" sz="2200" b="1"/>
          </a:p>
          <a:p>
            <a:pPr>
              <a:buNone/>
            </a:pPr>
            <a:endParaRPr lang="en-US" sz="2200" b="1"/>
          </a:p>
          <a:p>
            <a:pPr>
              <a:buNone/>
            </a:pPr>
            <a:endParaRPr lang="en-US" sz="2200" b="1"/>
          </a:p>
          <a:p>
            <a:endParaRPr lang="en-US"/>
          </a:p>
        </p:txBody>
      </p:sp>
      <p:pic>
        <p:nvPicPr>
          <p:cNvPr id="5" name="Picture 4">
            <a:extLst>
              <a:ext uri="{FF2B5EF4-FFF2-40B4-BE49-F238E27FC236}">
                <a16:creationId xmlns:a16="http://schemas.microsoft.com/office/drawing/2014/main" id="{01F14B28-1C24-4D61-1140-57BFB4B15AF0}"/>
              </a:ext>
            </a:extLst>
          </p:cNvPr>
          <p:cNvPicPr>
            <a:picLocks noChangeAspect="1"/>
          </p:cNvPicPr>
          <p:nvPr/>
        </p:nvPicPr>
        <p:blipFill>
          <a:blip r:embed="rId2"/>
          <a:srcRect l="7123" t="3007" r="12055" b="4496"/>
          <a:stretch/>
        </p:blipFill>
        <p:spPr>
          <a:xfrm>
            <a:off x="4325035" y="3101407"/>
            <a:ext cx="3553648" cy="3391467"/>
          </a:xfrm>
          <a:prstGeom prst="rect">
            <a:avLst/>
          </a:prstGeom>
        </p:spPr>
      </p:pic>
      <p:pic>
        <p:nvPicPr>
          <p:cNvPr id="4" name="Picture 3" descr="A screenshot of a weather forecast&#10;&#10;AI-generated content may be incorrect.">
            <a:extLst>
              <a:ext uri="{FF2B5EF4-FFF2-40B4-BE49-F238E27FC236}">
                <a16:creationId xmlns:a16="http://schemas.microsoft.com/office/drawing/2014/main" id="{550461CD-4EE7-17E4-7231-DBE78EEBB322}"/>
              </a:ext>
            </a:extLst>
          </p:cNvPr>
          <p:cNvPicPr>
            <a:picLocks noChangeAspect="1"/>
          </p:cNvPicPr>
          <p:nvPr/>
        </p:nvPicPr>
        <p:blipFill>
          <a:blip r:embed="rId3"/>
          <a:srcRect l="13300" t="3797" r="6429" b="-663"/>
          <a:stretch/>
        </p:blipFill>
        <p:spPr>
          <a:xfrm>
            <a:off x="8135696" y="1238278"/>
            <a:ext cx="3926357" cy="3571244"/>
          </a:xfrm>
          <a:prstGeom prst="rect">
            <a:avLst/>
          </a:prstGeom>
        </p:spPr>
      </p:pic>
      <p:pic>
        <p:nvPicPr>
          <p:cNvPr id="6" name="Picture 5" descr="A screenshot of a weather forecast&#10;&#10;AI-generated content may be incorrect.">
            <a:extLst>
              <a:ext uri="{FF2B5EF4-FFF2-40B4-BE49-F238E27FC236}">
                <a16:creationId xmlns:a16="http://schemas.microsoft.com/office/drawing/2014/main" id="{BC0F67A8-C28A-EDB8-1D2E-7FF1400F6F0E}"/>
              </a:ext>
            </a:extLst>
          </p:cNvPr>
          <p:cNvPicPr>
            <a:picLocks noChangeAspect="1"/>
          </p:cNvPicPr>
          <p:nvPr/>
        </p:nvPicPr>
        <p:blipFill>
          <a:blip r:embed="rId4"/>
          <a:srcRect l="13590" t="2290" r="9954"/>
          <a:stretch/>
        </p:blipFill>
        <p:spPr>
          <a:xfrm>
            <a:off x="335505" y="1315770"/>
            <a:ext cx="3634261" cy="3416596"/>
          </a:xfrm>
          <a:prstGeom prst="rect">
            <a:avLst/>
          </a:prstGeom>
        </p:spPr>
      </p:pic>
    </p:spTree>
    <p:extLst>
      <p:ext uri="{BB962C8B-B14F-4D97-AF65-F5344CB8AC3E}">
        <p14:creationId xmlns:p14="http://schemas.microsoft.com/office/powerpoint/2010/main" val="3144034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A4319A8-4DCC-D4C3-783D-FAE2FED0F486}"/>
              </a:ext>
            </a:extLst>
          </p:cNvPr>
          <p:cNvSpPr>
            <a:spLocks noGrp="1"/>
          </p:cNvSpPr>
          <p:nvPr>
            <p:ph idx="1"/>
          </p:nvPr>
        </p:nvSpPr>
        <p:spPr/>
        <p:txBody>
          <a:bodyPr vert="horz" lIns="91440" tIns="45720" rIns="91440" bIns="45720" rtlCol="0" anchor="t">
            <a:normAutofit/>
          </a:bodyPr>
          <a:lstStyle/>
          <a:p>
            <a:r>
              <a:rPr lang="en-US" sz="2200" b="1" dirty="0"/>
              <a:t>What it does:</a:t>
            </a:r>
            <a:endParaRPr lang="en-US" sz="2200" dirty="0"/>
          </a:p>
          <a:p>
            <a:pPr>
              <a:buFont typeface="Arial,Sans-Serif" panose="020B0604020202020204" pitchFamily="34" charset="0"/>
            </a:pPr>
            <a:r>
              <a:rPr lang="en-US" sz="2200" dirty="0"/>
              <a:t>Uses Chart.js to show a line graph of temperature trends</a:t>
            </a:r>
          </a:p>
          <a:p>
            <a:pPr>
              <a:buFont typeface="Arial,Sans-Serif" panose="020B0604020202020204" pitchFamily="34" charset="0"/>
            </a:pPr>
            <a:r>
              <a:rPr lang="en-US" sz="2200"/>
              <a:t>Forecast data is processed to extract 6 unique days</a:t>
            </a:r>
          </a:p>
          <a:p>
            <a:r>
              <a:rPr lang="en-US" sz="2200" b="1" dirty="0"/>
              <a:t>How it works:</a:t>
            </a:r>
            <a:endParaRPr lang="en-US" sz="2200" dirty="0"/>
          </a:p>
          <a:p>
            <a:pPr>
              <a:buFont typeface="Arial,Sans-Serif" panose="020B0604020202020204" pitchFamily="34" charset="0"/>
            </a:pPr>
            <a:r>
              <a:rPr lang="en-US" sz="2200" dirty="0"/>
              <a:t>Each point on the graph represents the average temperature for that day</a:t>
            </a:r>
          </a:p>
          <a:p>
            <a:pPr>
              <a:buFont typeface="Arial,Sans-Serif" panose="020B0604020202020204" pitchFamily="34" charset="0"/>
            </a:pPr>
            <a:r>
              <a:rPr lang="en-US" sz="2200" dirty="0"/>
              <a:t>The line helps visualize temperature changes throughout the week</a:t>
            </a:r>
          </a:p>
          <a:p>
            <a:r>
              <a:rPr lang="en-US" sz="2200" b="1" dirty="0"/>
              <a:t>Why it's useful:</a:t>
            </a:r>
            <a:endParaRPr lang="en-US" sz="2200" dirty="0"/>
          </a:p>
          <a:p>
            <a:pPr>
              <a:buFont typeface="Arial,Sans-Serif" panose="020B0604020202020204" pitchFamily="34" charset="0"/>
            </a:pPr>
            <a:r>
              <a:rPr lang="en-US" sz="2200" dirty="0"/>
              <a:t>Offers a clear overview of how the weather will vary</a:t>
            </a:r>
          </a:p>
          <a:p>
            <a:pPr>
              <a:buFont typeface="Arial,Sans-Serif" panose="020B0604020202020204" pitchFamily="34" charset="0"/>
            </a:pPr>
            <a:r>
              <a:rPr lang="en-US" sz="2200" dirty="0"/>
              <a:t>Helps users plan their week with easy-to-read visuals</a:t>
            </a:r>
          </a:p>
          <a:p>
            <a:pPr>
              <a:buFont typeface="Arial,Sans-Serif" panose="020B0604020202020204" pitchFamily="34" charset="0"/>
            </a:pPr>
            <a:r>
              <a:rPr lang="en-US" sz="2200" dirty="0"/>
              <a:t>Makes the app more interactive and informative</a:t>
            </a:r>
            <a:endParaRPr lang="en-US" dirty="0"/>
          </a:p>
        </p:txBody>
      </p:sp>
      <p:pic>
        <p:nvPicPr>
          <p:cNvPr id="4" name="Picture 3">
            <a:extLst>
              <a:ext uri="{FF2B5EF4-FFF2-40B4-BE49-F238E27FC236}">
                <a16:creationId xmlns:a16="http://schemas.microsoft.com/office/drawing/2014/main" id="{4A1B87E3-9040-DC5D-F82E-CD88FFD00E73}"/>
              </a:ext>
            </a:extLst>
          </p:cNvPr>
          <p:cNvPicPr>
            <a:picLocks noChangeAspect="1"/>
          </p:cNvPicPr>
          <p:nvPr/>
        </p:nvPicPr>
        <p:blipFill>
          <a:blip r:embed="rId2"/>
          <a:stretch>
            <a:fillRect/>
          </a:stretch>
        </p:blipFill>
        <p:spPr>
          <a:xfrm>
            <a:off x="2069081" y="587631"/>
            <a:ext cx="8599639" cy="987598"/>
          </a:xfrm>
          <a:prstGeom prst="rect">
            <a:avLst/>
          </a:prstGeom>
        </p:spPr>
      </p:pic>
    </p:spTree>
    <p:extLst>
      <p:ext uri="{BB962C8B-B14F-4D97-AF65-F5344CB8AC3E}">
        <p14:creationId xmlns:p14="http://schemas.microsoft.com/office/powerpoint/2010/main" val="14237257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45C4C8-F6BF-5045-4F42-A863910A5F78}"/>
              </a:ext>
            </a:extLst>
          </p:cNvPr>
          <p:cNvSpPr>
            <a:spLocks noGrp="1"/>
          </p:cNvSpPr>
          <p:nvPr>
            <p:ph type="title"/>
          </p:nvPr>
        </p:nvSpPr>
        <p:spPr>
          <a:xfrm>
            <a:off x="674914" y="365125"/>
            <a:ext cx="10678886" cy="777875"/>
          </a:xfrm>
        </p:spPr>
        <p:txBody>
          <a:bodyPr/>
          <a:lstStyle/>
          <a:p>
            <a:r>
              <a:rPr lang="en-US"/>
              <a:t>Dynamic Backgrounds</a:t>
            </a:r>
          </a:p>
        </p:txBody>
      </p:sp>
      <p:sp>
        <p:nvSpPr>
          <p:cNvPr id="3" name="Content Placeholder 2">
            <a:extLst>
              <a:ext uri="{FF2B5EF4-FFF2-40B4-BE49-F238E27FC236}">
                <a16:creationId xmlns:a16="http://schemas.microsoft.com/office/drawing/2014/main" id="{665F4277-339F-9B4C-E822-BCF1DDFEDB8F}"/>
              </a:ext>
            </a:extLst>
          </p:cNvPr>
          <p:cNvSpPr>
            <a:spLocks noGrp="1"/>
          </p:cNvSpPr>
          <p:nvPr>
            <p:ph idx="1"/>
          </p:nvPr>
        </p:nvSpPr>
        <p:spPr>
          <a:xfrm>
            <a:off x="555171" y="1948543"/>
            <a:ext cx="10515600" cy="4315506"/>
          </a:xfrm>
        </p:spPr>
        <p:txBody>
          <a:bodyPr vert="horz" lIns="91440" tIns="45720" rIns="91440" bIns="45720" rtlCol="0" anchor="t">
            <a:normAutofit/>
          </a:bodyPr>
          <a:lstStyle/>
          <a:p>
            <a:pPr>
              <a:buNone/>
            </a:pPr>
            <a:endParaRPr lang="en-US" sz="2000" b="1"/>
          </a:p>
          <a:p>
            <a:pPr>
              <a:buNone/>
            </a:pPr>
            <a:endParaRPr lang="en-US" sz="2000" b="1"/>
          </a:p>
          <a:p>
            <a:pPr>
              <a:buNone/>
            </a:pPr>
            <a:endParaRPr lang="en-US" sz="2000" b="1"/>
          </a:p>
          <a:p>
            <a:pPr>
              <a:buNone/>
            </a:pPr>
            <a:endParaRPr lang="en-US" sz="2000" b="1"/>
          </a:p>
          <a:p>
            <a:pPr>
              <a:buNone/>
            </a:pPr>
            <a:endParaRPr lang="en-US" sz="2000" b="1"/>
          </a:p>
          <a:p>
            <a:pPr>
              <a:buNone/>
            </a:pPr>
            <a:endParaRPr lang="en-US" sz="2000" b="1"/>
          </a:p>
          <a:p>
            <a:pPr>
              <a:buNone/>
            </a:pPr>
            <a:endParaRPr lang="en-US" sz="2000" b="1"/>
          </a:p>
          <a:p>
            <a:pPr>
              <a:buNone/>
            </a:pPr>
            <a:endParaRPr lang="en-US" sz="2000"/>
          </a:p>
          <a:p>
            <a:endParaRPr lang="en-US"/>
          </a:p>
        </p:txBody>
      </p:sp>
      <p:pic>
        <p:nvPicPr>
          <p:cNvPr id="6" name="Picture 5">
            <a:extLst>
              <a:ext uri="{FF2B5EF4-FFF2-40B4-BE49-F238E27FC236}">
                <a16:creationId xmlns:a16="http://schemas.microsoft.com/office/drawing/2014/main" id="{0169579A-8BB2-D1C4-CF95-BD6347439ED7}"/>
              </a:ext>
            </a:extLst>
          </p:cNvPr>
          <p:cNvPicPr>
            <a:picLocks noChangeAspect="1"/>
          </p:cNvPicPr>
          <p:nvPr/>
        </p:nvPicPr>
        <p:blipFill>
          <a:blip r:embed="rId2"/>
          <a:stretch>
            <a:fillRect/>
          </a:stretch>
        </p:blipFill>
        <p:spPr>
          <a:xfrm>
            <a:off x="554725" y="2073233"/>
            <a:ext cx="5541275" cy="3287845"/>
          </a:xfrm>
          <a:prstGeom prst="rect">
            <a:avLst/>
          </a:prstGeom>
        </p:spPr>
      </p:pic>
      <p:pic>
        <p:nvPicPr>
          <p:cNvPr id="8" name="Picture 7">
            <a:extLst>
              <a:ext uri="{FF2B5EF4-FFF2-40B4-BE49-F238E27FC236}">
                <a16:creationId xmlns:a16="http://schemas.microsoft.com/office/drawing/2014/main" id="{921E53DF-1029-6F16-41A7-77B371B9A993}"/>
              </a:ext>
            </a:extLst>
          </p:cNvPr>
          <p:cNvPicPr>
            <a:picLocks noChangeAspect="1"/>
          </p:cNvPicPr>
          <p:nvPr/>
        </p:nvPicPr>
        <p:blipFill>
          <a:blip r:embed="rId3"/>
          <a:stretch>
            <a:fillRect/>
          </a:stretch>
        </p:blipFill>
        <p:spPr>
          <a:xfrm>
            <a:off x="6629848" y="2067248"/>
            <a:ext cx="4881789" cy="3287845"/>
          </a:xfrm>
          <a:prstGeom prst="rect">
            <a:avLst/>
          </a:prstGeom>
        </p:spPr>
      </p:pic>
    </p:spTree>
    <p:extLst>
      <p:ext uri="{BB962C8B-B14F-4D97-AF65-F5344CB8AC3E}">
        <p14:creationId xmlns:p14="http://schemas.microsoft.com/office/powerpoint/2010/main" val="32376453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5BF4DF2C-F028-4921-9C23-41303F650A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158B3569-73B2-4D05-8E95-886A6EE17F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7AFF6D88-1A36-AB6F-2A46-488FDF1AFAAA}"/>
              </a:ext>
            </a:extLst>
          </p:cNvPr>
          <p:cNvSpPr>
            <a:spLocks noGrp="1"/>
          </p:cNvSpPr>
          <p:nvPr>
            <p:ph type="title"/>
          </p:nvPr>
        </p:nvSpPr>
        <p:spPr>
          <a:xfrm>
            <a:off x="457200" y="979714"/>
            <a:ext cx="4412419" cy="4244749"/>
          </a:xfrm>
        </p:spPr>
        <p:txBody>
          <a:bodyPr vert="horz" lIns="91440" tIns="45720" rIns="91440" bIns="45720" rtlCol="0" anchor="t">
            <a:noAutofit/>
          </a:bodyPr>
          <a:lstStyle/>
          <a:p>
            <a:pPr marL="228600" indent="-228600"/>
            <a:endParaRPr lang="en-US" sz="2200" kern="1200" dirty="0">
              <a:solidFill>
                <a:srgbClr val="FFFFFF"/>
              </a:solidFill>
              <a:latin typeface="+mj-lt"/>
              <a:ea typeface="+mj-ea"/>
              <a:cs typeface="+mj-cs"/>
            </a:endParaRPr>
          </a:p>
          <a:p>
            <a:pPr marL="228600" indent="-228600"/>
            <a:r>
              <a:rPr lang="en-US" sz="2200" b="1" kern="1200" dirty="0">
                <a:solidFill>
                  <a:srgbClr val="FFFFFF"/>
                </a:solidFill>
                <a:latin typeface="+mj-lt"/>
                <a:ea typeface="+mj-ea"/>
                <a:cs typeface="+mj-cs"/>
              </a:rPr>
              <a:t>What it does:</a:t>
            </a:r>
            <a:endParaRPr lang="en-US" sz="2200" kern="1200" dirty="0">
              <a:solidFill>
                <a:srgbClr val="FFFFFF"/>
              </a:solidFill>
              <a:latin typeface="+mj-lt"/>
              <a:ea typeface="+mj-ea"/>
              <a:cs typeface="+mj-cs"/>
            </a:endParaRPr>
          </a:p>
          <a:p>
            <a:pPr marL="285750" indent="-285750"/>
            <a:r>
              <a:rPr lang="en-US" sz="2200" kern="1200" dirty="0">
                <a:solidFill>
                  <a:srgbClr val="FFFFFF"/>
                </a:solidFill>
                <a:latin typeface="+mj-lt"/>
                <a:ea typeface="+mj-ea"/>
                <a:cs typeface="+mj-cs"/>
              </a:rPr>
              <a:t>Checks the current weather condition (like Clear, Clouds, Rain, etc.)</a:t>
            </a:r>
          </a:p>
          <a:p>
            <a:pPr marL="285750" indent="-285750"/>
            <a:r>
              <a:rPr lang="en-US" sz="2200" kern="1200" dirty="0">
                <a:solidFill>
                  <a:srgbClr val="FFFFFF"/>
                </a:solidFill>
                <a:latin typeface="+mj-lt"/>
                <a:ea typeface="+mj-ea"/>
                <a:cs typeface="+mj-cs"/>
              </a:rPr>
              <a:t>Changes the background class of the app accordingly</a:t>
            </a:r>
          </a:p>
          <a:p>
            <a:pPr marL="228600" indent="-228600"/>
            <a:r>
              <a:rPr lang="en-US" sz="2200" b="1" kern="1200" dirty="0">
                <a:solidFill>
                  <a:srgbClr val="FFFFFF"/>
                </a:solidFill>
                <a:latin typeface="+mj-lt"/>
                <a:ea typeface="+mj-ea"/>
                <a:cs typeface="+mj-cs"/>
              </a:rPr>
              <a:t>Why it's useful:</a:t>
            </a:r>
            <a:endParaRPr lang="en-US" sz="2200" kern="1200" dirty="0">
              <a:solidFill>
                <a:srgbClr val="FFFFFF"/>
              </a:solidFill>
              <a:latin typeface="+mj-lt"/>
              <a:ea typeface="+mj-ea"/>
              <a:cs typeface="+mj-cs"/>
            </a:endParaRPr>
          </a:p>
          <a:p>
            <a:pPr marL="285750" indent="-285750"/>
            <a:r>
              <a:rPr lang="en-US" sz="2200" kern="1200" dirty="0">
                <a:solidFill>
                  <a:srgbClr val="FFFFFF"/>
                </a:solidFill>
                <a:latin typeface="+mj-lt"/>
                <a:ea typeface="+mj-ea"/>
                <a:cs typeface="+mj-cs"/>
              </a:rPr>
              <a:t>Makes the app feel more responsive and lively</a:t>
            </a:r>
          </a:p>
          <a:p>
            <a:pPr marL="285750" indent="-285750"/>
            <a:r>
              <a:rPr lang="en-US" sz="2200" kern="1200" dirty="0">
                <a:solidFill>
                  <a:srgbClr val="FFFFFF"/>
                </a:solidFill>
                <a:latin typeface="+mj-lt"/>
                <a:ea typeface="+mj-ea"/>
                <a:cs typeface="+mj-cs"/>
              </a:rPr>
              <a:t>Gives users a visual hint of the current weather without needing to read it</a:t>
            </a:r>
          </a:p>
          <a:p>
            <a:pPr marL="285750" indent="-285750"/>
            <a:r>
              <a:rPr lang="en-US" sz="2200" kern="1200" dirty="0">
                <a:solidFill>
                  <a:srgbClr val="FFFFFF"/>
                </a:solidFill>
                <a:latin typeface="+mj-lt"/>
                <a:ea typeface="+mj-ea"/>
                <a:cs typeface="+mj-cs"/>
              </a:rPr>
              <a:t>Example: If it's cloudy, a cloudy-themed background appears</a:t>
            </a:r>
          </a:p>
        </p:txBody>
      </p:sp>
      <p:cxnSp>
        <p:nvCxnSpPr>
          <p:cNvPr id="22" name="Straight Connector 21">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47322" y="1589368"/>
            <a:ext cx="0" cy="5259754"/>
          </a:xfrm>
          <a:prstGeom prst="line">
            <a:avLst/>
          </a:prstGeom>
          <a:ln w="25400" cap="sq">
            <a:solidFill>
              <a:srgbClr val="FFFFFF"/>
            </a:solidFill>
            <a:beve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1AD69C81-1303-DAB3-79D0-CD793A707279}"/>
              </a:ext>
            </a:extLst>
          </p:cNvPr>
          <p:cNvPicPr>
            <a:picLocks noChangeAspect="1"/>
          </p:cNvPicPr>
          <p:nvPr/>
        </p:nvPicPr>
        <p:blipFill>
          <a:blip r:embed="rId2"/>
          <a:stretch>
            <a:fillRect/>
          </a:stretch>
        </p:blipFill>
        <p:spPr>
          <a:xfrm>
            <a:off x="5986925" y="1406103"/>
            <a:ext cx="5976474" cy="4744326"/>
          </a:xfrm>
          <a:prstGeom prst="rect">
            <a:avLst/>
          </a:prstGeom>
        </p:spPr>
      </p:pic>
      <p:grpSp>
        <p:nvGrpSpPr>
          <p:cNvPr id="24" name="Group 23">
            <a:extLst>
              <a:ext uri="{FF2B5EF4-FFF2-40B4-BE49-F238E27FC236}">
                <a16:creationId xmlns:a16="http://schemas.microsoft.com/office/drawing/2014/main" id="{892B7B61-D701-474B-AE8F-EA238B550A7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512034" y="1267063"/>
            <a:ext cx="368480" cy="519967"/>
            <a:chOff x="11512034" y="1267063"/>
            <a:chExt cx="368480" cy="519967"/>
          </a:xfrm>
          <a:solidFill>
            <a:srgbClr val="FFFFFF"/>
          </a:solidFill>
        </p:grpSpPr>
        <p:sp>
          <p:nvSpPr>
            <p:cNvPr id="25" name="Graphic 17">
              <a:extLst>
                <a:ext uri="{FF2B5EF4-FFF2-40B4-BE49-F238E27FC236}">
                  <a16:creationId xmlns:a16="http://schemas.microsoft.com/office/drawing/2014/main" id="{B71758F4-3F46-45DA-8AC5-4E508DA080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12034" y="1267063"/>
              <a:ext cx="139037" cy="139039"/>
            </a:xfrm>
            <a:custGeom>
              <a:avLst/>
              <a:gdLst>
                <a:gd name="connsiteX0" fmla="*/ 129600 w 139037"/>
                <a:gd name="connsiteY0" fmla="*/ 60082 h 139039"/>
                <a:gd name="connsiteX1" fmla="*/ 78955 w 139037"/>
                <a:gd name="connsiteY1" fmla="*/ 60082 h 139039"/>
                <a:gd name="connsiteX2" fmla="*/ 78955 w 139037"/>
                <a:gd name="connsiteY2" fmla="*/ 9437 h 139039"/>
                <a:gd name="connsiteX3" fmla="*/ 69519 w 139037"/>
                <a:gd name="connsiteY3" fmla="*/ 0 h 139039"/>
                <a:gd name="connsiteX4" fmla="*/ 60082 w 139037"/>
                <a:gd name="connsiteY4" fmla="*/ 9437 h 139039"/>
                <a:gd name="connsiteX5" fmla="*/ 60082 w 139037"/>
                <a:gd name="connsiteY5" fmla="*/ 60082 h 139039"/>
                <a:gd name="connsiteX6" fmla="*/ 9437 w 139037"/>
                <a:gd name="connsiteY6" fmla="*/ 60082 h 139039"/>
                <a:gd name="connsiteX7" fmla="*/ 0 w 139037"/>
                <a:gd name="connsiteY7" fmla="*/ 69520 h 139039"/>
                <a:gd name="connsiteX8" fmla="*/ 9437 w 139037"/>
                <a:gd name="connsiteY8" fmla="*/ 78957 h 139039"/>
                <a:gd name="connsiteX9" fmla="*/ 60082 w 139037"/>
                <a:gd name="connsiteY9" fmla="*/ 78957 h 139039"/>
                <a:gd name="connsiteX10" fmla="*/ 60082 w 139037"/>
                <a:gd name="connsiteY10" fmla="*/ 129602 h 139039"/>
                <a:gd name="connsiteX11" fmla="*/ 69519 w 139037"/>
                <a:gd name="connsiteY11" fmla="*/ 139039 h 139039"/>
                <a:gd name="connsiteX12" fmla="*/ 78955 w 139037"/>
                <a:gd name="connsiteY12" fmla="*/ 129602 h 139039"/>
                <a:gd name="connsiteX13" fmla="*/ 78955 w 139037"/>
                <a:gd name="connsiteY13" fmla="*/ 78957 h 139039"/>
                <a:gd name="connsiteX14" fmla="*/ 129600 w 139037"/>
                <a:gd name="connsiteY14" fmla="*/ 78957 h 139039"/>
                <a:gd name="connsiteX15" fmla="*/ 139037 w 139037"/>
                <a:gd name="connsiteY15" fmla="*/ 69520 h 139039"/>
                <a:gd name="connsiteX16" fmla="*/ 129600 w 139037"/>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7" h="139039">
                  <a:moveTo>
                    <a:pt x="129600" y="60082"/>
                  </a:moveTo>
                  <a:lnTo>
                    <a:pt x="78955" y="60082"/>
                  </a:lnTo>
                  <a:lnTo>
                    <a:pt x="78955" y="9437"/>
                  </a:lnTo>
                  <a:cubicBezTo>
                    <a:pt x="78955" y="4225"/>
                    <a:pt x="74730" y="0"/>
                    <a:pt x="69519" y="0"/>
                  </a:cubicBezTo>
                  <a:cubicBezTo>
                    <a:pt x="64307"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7" y="139039"/>
                    <a:pt x="69519" y="139039"/>
                  </a:cubicBezTo>
                  <a:cubicBezTo>
                    <a:pt x="74730" y="139039"/>
                    <a:pt x="78955" y="134814"/>
                    <a:pt x="78955" y="129602"/>
                  </a:cubicBezTo>
                  <a:lnTo>
                    <a:pt x="78955" y="78957"/>
                  </a:lnTo>
                  <a:lnTo>
                    <a:pt x="129600" y="78957"/>
                  </a:lnTo>
                  <a:cubicBezTo>
                    <a:pt x="134812" y="78957"/>
                    <a:pt x="139037" y="74731"/>
                    <a:pt x="139037" y="69520"/>
                  </a:cubicBezTo>
                  <a:cubicBezTo>
                    <a:pt x="139037" y="64308"/>
                    <a:pt x="134812" y="60082"/>
                    <a:pt x="129600" y="60082"/>
                  </a:cubicBezTo>
                  <a:close/>
                </a:path>
              </a:pathLst>
            </a:custGeom>
            <a:grpFill/>
            <a:ln w="603" cap="flat">
              <a:noFill/>
              <a:prstDash val="solid"/>
              <a:miter/>
            </a:ln>
          </p:spPr>
          <p:txBody>
            <a:bodyPr rtlCol="0" anchor="ctr"/>
            <a:lstStyle/>
            <a:p>
              <a:endParaRPr lang="en-US">
                <a:solidFill>
                  <a:srgbClr val="FFFFFF"/>
                </a:solidFill>
              </a:endParaRPr>
            </a:p>
          </p:txBody>
        </p:sp>
        <p:sp>
          <p:nvSpPr>
            <p:cNvPr id="26" name="Graphic 21">
              <a:extLst>
                <a:ext uri="{FF2B5EF4-FFF2-40B4-BE49-F238E27FC236}">
                  <a16:creationId xmlns:a16="http://schemas.microsoft.com/office/drawing/2014/main" id="{8D61482F-F3C5-4D66-8C5D-C6BBE3E127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752801" y="1659316"/>
              <a:ext cx="127713" cy="127714"/>
            </a:xfrm>
            <a:custGeom>
              <a:avLst/>
              <a:gdLst>
                <a:gd name="connsiteX0" fmla="*/ 63857 w 127713"/>
                <a:gd name="connsiteY0" fmla="*/ 18874 h 127714"/>
                <a:gd name="connsiteX1" fmla="*/ 108839 w 127713"/>
                <a:gd name="connsiteY1" fmla="*/ 63857 h 127714"/>
                <a:gd name="connsiteX2" fmla="*/ 63857 w 127713"/>
                <a:gd name="connsiteY2" fmla="*/ 108840 h 127714"/>
                <a:gd name="connsiteX3" fmla="*/ 18874 w 127713"/>
                <a:gd name="connsiteY3" fmla="*/ 63857 h 127714"/>
                <a:gd name="connsiteX4" fmla="*/ 63857 w 127713"/>
                <a:gd name="connsiteY4" fmla="*/ 18874 h 127714"/>
                <a:gd name="connsiteX5" fmla="*/ 63857 w 127713"/>
                <a:gd name="connsiteY5" fmla="*/ 0 h 127714"/>
                <a:gd name="connsiteX6" fmla="*/ 0 w 127713"/>
                <a:gd name="connsiteY6" fmla="*/ 63857 h 127714"/>
                <a:gd name="connsiteX7" fmla="*/ 63857 w 127713"/>
                <a:gd name="connsiteY7" fmla="*/ 127714 h 127714"/>
                <a:gd name="connsiteX8" fmla="*/ 127713 w 127713"/>
                <a:gd name="connsiteY8" fmla="*/ 63857 h 127714"/>
                <a:gd name="connsiteX9" fmla="*/ 63857 w 127713"/>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4">
                  <a:moveTo>
                    <a:pt x="63857" y="18874"/>
                  </a:moveTo>
                  <a:cubicBezTo>
                    <a:pt x="88700" y="18874"/>
                    <a:pt x="108839" y="39014"/>
                    <a:pt x="108839" y="63857"/>
                  </a:cubicBezTo>
                  <a:cubicBezTo>
                    <a:pt x="108839" y="88700"/>
                    <a:pt x="88700" y="108840"/>
                    <a:pt x="63857" y="108840"/>
                  </a:cubicBezTo>
                  <a:cubicBezTo>
                    <a:pt x="39013" y="108840"/>
                    <a:pt x="18874" y="88700"/>
                    <a:pt x="18874" y="63857"/>
                  </a:cubicBezTo>
                  <a:cubicBezTo>
                    <a:pt x="18898" y="39024"/>
                    <a:pt x="39023" y="18898"/>
                    <a:pt x="63857" y="18874"/>
                  </a:cubicBezTo>
                  <a:moveTo>
                    <a:pt x="63857" y="0"/>
                  </a:moveTo>
                  <a:cubicBezTo>
                    <a:pt x="28590" y="0"/>
                    <a:pt x="0" y="28590"/>
                    <a:pt x="0" y="63857"/>
                  </a:cubicBezTo>
                  <a:cubicBezTo>
                    <a:pt x="0" y="99124"/>
                    <a:pt x="28590" y="127714"/>
                    <a:pt x="63857" y="127714"/>
                  </a:cubicBezTo>
                  <a:cubicBezTo>
                    <a:pt x="99124" y="127714"/>
                    <a:pt x="127713" y="99124"/>
                    <a:pt x="127713" y="63857"/>
                  </a:cubicBezTo>
                  <a:cubicBezTo>
                    <a:pt x="127713" y="28590"/>
                    <a:pt x="99124" y="0"/>
                    <a:pt x="63857" y="0"/>
                  </a:cubicBezTo>
                  <a:close/>
                </a:path>
              </a:pathLst>
            </a:custGeom>
            <a:grpFill/>
            <a:ln w="610" cap="flat">
              <a:noFill/>
              <a:prstDash val="solid"/>
              <a:miter/>
            </a:ln>
          </p:spPr>
          <p:txBody>
            <a:bodyPr rtlCol="0" anchor="ctr"/>
            <a:lstStyle/>
            <a:p>
              <a:endParaRPr lang="en-US">
                <a:solidFill>
                  <a:srgbClr val="FFFFFF"/>
                </a:solidFill>
              </a:endParaRPr>
            </a:p>
          </p:txBody>
        </p:sp>
      </p:grpSp>
    </p:spTree>
    <p:extLst>
      <p:ext uri="{BB962C8B-B14F-4D97-AF65-F5344CB8AC3E}">
        <p14:creationId xmlns:p14="http://schemas.microsoft.com/office/powerpoint/2010/main" val="872448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2A50F6-E12B-EACE-812C-73A17D525247}"/>
              </a:ext>
            </a:extLst>
          </p:cNvPr>
          <p:cNvSpPr>
            <a:spLocks noGrp="1"/>
          </p:cNvSpPr>
          <p:nvPr>
            <p:ph type="title"/>
          </p:nvPr>
        </p:nvSpPr>
        <p:spPr>
          <a:xfrm>
            <a:off x="838200" y="365126"/>
            <a:ext cx="10515600" cy="897617"/>
          </a:xfrm>
        </p:spPr>
        <p:txBody>
          <a:bodyPr/>
          <a:lstStyle/>
          <a:p>
            <a:r>
              <a:rPr lang="en-US"/>
              <a:t>Dark Mode Toggle</a:t>
            </a:r>
          </a:p>
        </p:txBody>
      </p:sp>
      <p:sp>
        <p:nvSpPr>
          <p:cNvPr id="3" name="Content Placeholder 2">
            <a:extLst>
              <a:ext uri="{FF2B5EF4-FFF2-40B4-BE49-F238E27FC236}">
                <a16:creationId xmlns:a16="http://schemas.microsoft.com/office/drawing/2014/main" id="{F54C7A2B-0740-C213-4D88-02B7CE5B797C}"/>
              </a:ext>
            </a:extLst>
          </p:cNvPr>
          <p:cNvSpPr>
            <a:spLocks noGrp="1"/>
          </p:cNvSpPr>
          <p:nvPr>
            <p:ph idx="1"/>
          </p:nvPr>
        </p:nvSpPr>
        <p:spPr>
          <a:xfrm>
            <a:off x="838200" y="1393372"/>
            <a:ext cx="10515600" cy="4783591"/>
          </a:xfrm>
        </p:spPr>
        <p:txBody>
          <a:bodyPr>
            <a:normAutofit/>
          </a:bodyPr>
          <a:lstStyle/>
          <a:p>
            <a:pPr marL="0" indent="0">
              <a:buNone/>
            </a:pPr>
            <a:r>
              <a:rPr lang="en-US" sz="2200"/>
              <a:t>When the user clicks the button, it switches the app between light mode and dark mode.</a:t>
            </a:r>
          </a:p>
          <a:p>
            <a:pPr marL="0" indent="0">
              <a:buNone/>
            </a:pPr>
            <a:endParaRPr lang="en-US" sz="2000"/>
          </a:p>
          <a:p>
            <a:endParaRPr lang="en-US" sz="2000"/>
          </a:p>
          <a:p>
            <a:pPr marL="0" indent="0">
              <a:buNone/>
            </a:pPr>
            <a:endParaRPr lang="en-US" sz="2000"/>
          </a:p>
          <a:p>
            <a:pPr marL="0" indent="0">
              <a:buNone/>
            </a:pPr>
            <a:r>
              <a:rPr lang="en-US" sz="2000" b="1"/>
              <a:t>How it works:</a:t>
            </a:r>
          </a:p>
          <a:p>
            <a:r>
              <a:rPr lang="en-US" sz="2000"/>
              <a:t>A CSS class called dark-mode is added or removed from the main container.</a:t>
            </a:r>
          </a:p>
          <a:p>
            <a:r>
              <a:rPr lang="en-US" sz="2000"/>
              <a:t>The colors, backgrounds, and text styles automatically update based on the selected mode.</a:t>
            </a:r>
          </a:p>
          <a:p>
            <a:pPr marL="0" indent="0">
              <a:buNone/>
            </a:pPr>
            <a:r>
              <a:rPr lang="en-US" sz="2000" b="1"/>
              <a:t>Why it's useful:</a:t>
            </a:r>
          </a:p>
          <a:p>
            <a:r>
              <a:rPr lang="en-US" sz="2000"/>
              <a:t>Helps reduce eye strain, especially in low-light environments.</a:t>
            </a:r>
          </a:p>
          <a:p>
            <a:r>
              <a:rPr lang="en-US" sz="2000"/>
              <a:t>Makes the app look modern and user-friendly.</a:t>
            </a:r>
          </a:p>
          <a:p>
            <a:r>
              <a:rPr lang="en-US" sz="2000"/>
              <a:t>Users can choose the mode they prefer.</a:t>
            </a:r>
          </a:p>
        </p:txBody>
      </p:sp>
      <p:pic>
        <p:nvPicPr>
          <p:cNvPr id="5" name="Picture 4">
            <a:extLst>
              <a:ext uri="{FF2B5EF4-FFF2-40B4-BE49-F238E27FC236}">
                <a16:creationId xmlns:a16="http://schemas.microsoft.com/office/drawing/2014/main" id="{055E5F31-3B6F-6A6A-EFA8-69ED2C032339}"/>
              </a:ext>
            </a:extLst>
          </p:cNvPr>
          <p:cNvPicPr>
            <a:picLocks noChangeAspect="1"/>
          </p:cNvPicPr>
          <p:nvPr/>
        </p:nvPicPr>
        <p:blipFill>
          <a:blip r:embed="rId2"/>
          <a:stretch>
            <a:fillRect/>
          </a:stretch>
        </p:blipFill>
        <p:spPr>
          <a:xfrm>
            <a:off x="838200" y="2064518"/>
            <a:ext cx="9361714" cy="1219671"/>
          </a:xfrm>
          <a:prstGeom prst="rect">
            <a:avLst/>
          </a:prstGeom>
        </p:spPr>
      </p:pic>
    </p:spTree>
    <p:extLst>
      <p:ext uri="{BB962C8B-B14F-4D97-AF65-F5344CB8AC3E}">
        <p14:creationId xmlns:p14="http://schemas.microsoft.com/office/powerpoint/2010/main" val="13664424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1D735A-A142-D976-6A96-1A1A54376135}"/>
              </a:ext>
            </a:extLst>
          </p:cNvPr>
          <p:cNvSpPr>
            <a:spLocks noGrp="1"/>
          </p:cNvSpPr>
          <p:nvPr>
            <p:ph type="title"/>
          </p:nvPr>
        </p:nvSpPr>
        <p:spPr>
          <a:xfrm>
            <a:off x="6823878" y="-227253"/>
            <a:ext cx="4491821" cy="1616203"/>
          </a:xfrm>
        </p:spPr>
        <p:txBody>
          <a:bodyPr anchor="b">
            <a:normAutofit/>
          </a:bodyPr>
          <a:lstStyle/>
          <a:p>
            <a:r>
              <a:rPr lang="en-US" sz="3200" b="1" dirty="0"/>
              <a:t>CSS Styling Overview</a:t>
            </a:r>
          </a:p>
        </p:txBody>
      </p:sp>
      <p:pic>
        <p:nvPicPr>
          <p:cNvPr id="4" name="Picture 3" descr="Free photo: Sunset, Dusk, Lightning, Storm - Free Image on Pixabay ...">
            <a:extLst>
              <a:ext uri="{FF2B5EF4-FFF2-40B4-BE49-F238E27FC236}">
                <a16:creationId xmlns:a16="http://schemas.microsoft.com/office/drawing/2014/main" id="{BEA8D812-8D36-EF86-E88C-7FD3E081FD2E}"/>
              </a:ext>
            </a:extLst>
          </p:cNvPr>
          <p:cNvPicPr>
            <a:picLocks noChangeAspect="1"/>
          </p:cNvPicPr>
          <p:nvPr/>
        </p:nvPicPr>
        <p:blipFill>
          <a:blip r:embed="rId2"/>
          <a:srcRect l="20079" r="20587" b="-1"/>
          <a:stretch/>
        </p:blipFill>
        <p:spPr>
          <a:xfrm>
            <a:off x="20" y="10"/>
            <a:ext cx="6095980" cy="6857990"/>
          </a:xfrm>
          <a:prstGeom prst="rect">
            <a:avLst/>
          </a:prstGeom>
        </p:spPr>
      </p:pic>
      <p:grpSp>
        <p:nvGrpSpPr>
          <p:cNvPr id="9" name="Group 8">
            <a:extLst>
              <a:ext uri="{FF2B5EF4-FFF2-40B4-BE49-F238E27FC236}">
                <a16:creationId xmlns:a16="http://schemas.microsoft.com/office/drawing/2014/main" id="{5EFBDE31-BB3E-6CFC-23CD-B5976DA3843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3362" cy="6858000"/>
            <a:chOff x="12068638" y="0"/>
            <a:chExt cx="123362" cy="6858000"/>
          </a:xfrm>
        </p:grpSpPr>
        <p:sp>
          <p:nvSpPr>
            <p:cNvPr id="10" name="Rectangle 9">
              <a:extLst>
                <a:ext uri="{FF2B5EF4-FFF2-40B4-BE49-F238E27FC236}">
                  <a16:creationId xmlns:a16="http://schemas.microsoft.com/office/drawing/2014/main" id="{180A60EC-72BB-121F-556A-E2837FD99A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91A2FAE-D41C-FF5D-B0A0-7808248EDC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4139706"/>
              <a:ext cx="123362" cy="2718294"/>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Content Placeholder 2">
            <a:extLst>
              <a:ext uri="{FF2B5EF4-FFF2-40B4-BE49-F238E27FC236}">
                <a16:creationId xmlns:a16="http://schemas.microsoft.com/office/drawing/2014/main" id="{9EE4CBD7-5777-560B-C353-85AFB7C72BDF}"/>
              </a:ext>
            </a:extLst>
          </p:cNvPr>
          <p:cNvSpPr>
            <a:spLocks noGrp="1"/>
          </p:cNvSpPr>
          <p:nvPr>
            <p:ph idx="1"/>
          </p:nvPr>
        </p:nvSpPr>
        <p:spPr>
          <a:xfrm>
            <a:off x="6823878" y="1435680"/>
            <a:ext cx="4491820" cy="4545628"/>
          </a:xfrm>
        </p:spPr>
        <p:txBody>
          <a:bodyPr vert="horz" lIns="91440" tIns="45720" rIns="91440" bIns="45720" rtlCol="0" anchor="t">
            <a:noAutofit/>
          </a:bodyPr>
          <a:lstStyle/>
          <a:p>
            <a:pPr marL="0" indent="0">
              <a:buNone/>
            </a:pPr>
            <a:r>
              <a:rPr lang="en-US" sz="2400" dirty="0"/>
              <a:t>Our app uses a custom App.css file to control how everything looks. It includes styles that change based on weather, theme, and layout.</a:t>
            </a:r>
          </a:p>
          <a:p>
            <a:pPr marL="0" indent="0">
              <a:buNone/>
            </a:pPr>
            <a:endParaRPr lang="en-US" sz="2400" dirty="0"/>
          </a:p>
          <a:p>
            <a:pPr marL="0" indent="0">
              <a:buNone/>
            </a:pPr>
            <a:r>
              <a:rPr lang="en-US" sz="2400" b="1" dirty="0"/>
              <a:t>Key Styling Features:</a:t>
            </a:r>
          </a:p>
          <a:p>
            <a:pPr marL="0" indent="0">
              <a:buNone/>
            </a:pPr>
            <a:r>
              <a:rPr lang="en-US" sz="2400" dirty="0"/>
              <a:t>1) Weather-Based Backgrounds</a:t>
            </a:r>
          </a:p>
          <a:p>
            <a:pPr marL="0" indent="0">
              <a:buNone/>
            </a:pPr>
            <a:r>
              <a:rPr lang="en-US" sz="2400" dirty="0"/>
              <a:t>2)Dark Mode Styles</a:t>
            </a:r>
          </a:p>
          <a:p>
            <a:pPr marL="0" indent="0">
              <a:buNone/>
            </a:pPr>
            <a:r>
              <a:rPr lang="en-US" sz="2400" dirty="0"/>
              <a:t>3)Layout Styling</a:t>
            </a:r>
          </a:p>
          <a:p>
            <a:endParaRPr lang="en-US" sz="2400" dirty="0"/>
          </a:p>
        </p:txBody>
      </p:sp>
    </p:spTree>
    <p:extLst>
      <p:ext uri="{BB962C8B-B14F-4D97-AF65-F5344CB8AC3E}">
        <p14:creationId xmlns:p14="http://schemas.microsoft.com/office/powerpoint/2010/main" val="6073400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A46C59-28B9-D335-5CAC-40A0BD05ABF1}"/>
              </a:ext>
            </a:extLst>
          </p:cNvPr>
          <p:cNvSpPr>
            <a:spLocks noGrp="1"/>
          </p:cNvSpPr>
          <p:nvPr>
            <p:ph type="title"/>
          </p:nvPr>
        </p:nvSpPr>
        <p:spPr>
          <a:xfrm>
            <a:off x="481013" y="3752849"/>
            <a:ext cx="3290887" cy="2452687"/>
          </a:xfrm>
        </p:spPr>
        <p:txBody>
          <a:bodyPr anchor="ctr">
            <a:normAutofit/>
          </a:bodyPr>
          <a:lstStyle/>
          <a:p>
            <a:r>
              <a:rPr lang="en-US" sz="3600"/>
              <a:t>Project Overview</a:t>
            </a:r>
          </a:p>
        </p:txBody>
      </p:sp>
      <p:pic>
        <p:nvPicPr>
          <p:cNvPr id="4" name="Picture 3" descr="A map of the united states&#10;&#10;AI-generated content may be incorrect.">
            <a:extLst>
              <a:ext uri="{FF2B5EF4-FFF2-40B4-BE49-F238E27FC236}">
                <a16:creationId xmlns:a16="http://schemas.microsoft.com/office/drawing/2014/main" id="{C97B28DB-FCF3-F0A3-7A4F-C1F9573DCC67}"/>
              </a:ext>
            </a:extLst>
          </p:cNvPr>
          <p:cNvPicPr>
            <a:picLocks noChangeAspect="1"/>
          </p:cNvPicPr>
          <p:nvPr/>
        </p:nvPicPr>
        <p:blipFill>
          <a:blip r:embed="rId2"/>
          <a:srcRect b="29631"/>
          <a:stretch/>
        </p:blipFill>
        <p:spPr>
          <a:xfrm>
            <a:off x="20" y="-232464"/>
            <a:ext cx="12191980" cy="3968907"/>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p:spPr>
      </p:pic>
      <p:sp>
        <p:nvSpPr>
          <p:cNvPr id="3" name="Content Placeholder 2">
            <a:extLst>
              <a:ext uri="{FF2B5EF4-FFF2-40B4-BE49-F238E27FC236}">
                <a16:creationId xmlns:a16="http://schemas.microsoft.com/office/drawing/2014/main" id="{B99FFB57-24EB-AB4C-4079-25D39511896E}"/>
              </a:ext>
            </a:extLst>
          </p:cNvPr>
          <p:cNvSpPr>
            <a:spLocks noGrp="1"/>
          </p:cNvSpPr>
          <p:nvPr>
            <p:ph idx="1"/>
          </p:nvPr>
        </p:nvSpPr>
        <p:spPr>
          <a:xfrm>
            <a:off x="4107745" y="4011155"/>
            <a:ext cx="7485413" cy="2452687"/>
          </a:xfrm>
        </p:spPr>
        <p:txBody>
          <a:bodyPr anchor="ctr">
            <a:normAutofit/>
          </a:bodyPr>
          <a:lstStyle/>
          <a:p>
            <a:pPr marL="0" indent="0">
              <a:buNone/>
            </a:pPr>
            <a:r>
              <a:rPr lang="en-US" sz="1800"/>
              <a:t>This project is a weather app that gives users up-to-date weather information and shows weekly temperature trends through an interactive and visually engaging interface.</a:t>
            </a:r>
          </a:p>
          <a:p>
            <a:pPr>
              <a:buNone/>
            </a:pPr>
            <a:r>
              <a:rPr lang="en-US" sz="1800"/>
              <a:t>Built with:</a:t>
            </a:r>
          </a:p>
          <a:p>
            <a:pPr>
              <a:buFont typeface="Arial" panose="020B0604020202020204" pitchFamily="34" charset="0"/>
              <a:buChar char="•"/>
            </a:pPr>
            <a:r>
              <a:rPr lang="en-US" sz="1800" b="1"/>
              <a:t>React.js</a:t>
            </a:r>
            <a:r>
              <a:rPr lang="en-US" sz="1800"/>
              <a:t> (Frontend)</a:t>
            </a:r>
          </a:p>
          <a:p>
            <a:r>
              <a:rPr lang="en-US" sz="1800" b="1"/>
              <a:t>Open Weather API</a:t>
            </a:r>
            <a:r>
              <a:rPr lang="en-US" sz="1800"/>
              <a:t> (Data source)</a:t>
            </a:r>
          </a:p>
          <a:p>
            <a:pPr>
              <a:buFont typeface="Arial" panose="020B0604020202020204" pitchFamily="34" charset="0"/>
              <a:buChar char="•"/>
            </a:pPr>
            <a:r>
              <a:rPr lang="en-US" sz="1800" b="1"/>
              <a:t>Google Maps API</a:t>
            </a:r>
            <a:r>
              <a:rPr lang="en-US" sz="1800"/>
              <a:t> (User interaction)</a:t>
            </a:r>
          </a:p>
          <a:p>
            <a:pPr marL="0" indent="0">
              <a:buNone/>
            </a:pPr>
            <a:endParaRPr lang="en-US" sz="1800"/>
          </a:p>
        </p:txBody>
      </p:sp>
    </p:spTree>
    <p:extLst>
      <p:ext uri="{BB962C8B-B14F-4D97-AF65-F5344CB8AC3E}">
        <p14:creationId xmlns:p14="http://schemas.microsoft.com/office/powerpoint/2010/main" val="31603444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8111F8-74B5-CF4E-D3D3-3B1E9367B61C}"/>
              </a:ext>
            </a:extLst>
          </p:cNvPr>
          <p:cNvSpPr>
            <a:spLocks noGrp="1"/>
          </p:cNvSpPr>
          <p:nvPr>
            <p:ph type="title"/>
          </p:nvPr>
        </p:nvSpPr>
        <p:spPr>
          <a:xfrm>
            <a:off x="838200" y="365125"/>
            <a:ext cx="10515600" cy="2450074"/>
          </a:xfrm>
        </p:spPr>
        <p:txBody>
          <a:bodyPr>
            <a:normAutofit/>
          </a:bodyPr>
          <a:lstStyle/>
          <a:p>
            <a:pPr>
              <a:spcBef>
                <a:spcPts val="1000"/>
              </a:spcBef>
            </a:pPr>
            <a:r>
              <a:rPr lang="en-US" sz="2800" b="1" dirty="0">
                <a:latin typeface="Aptos"/>
              </a:rPr>
              <a:t>1) Weather-Based Backgrounds:</a:t>
            </a:r>
            <a:endParaRPr lang="en-US" sz="2800" dirty="0">
              <a:latin typeface="Aptos"/>
            </a:endParaRPr>
          </a:p>
          <a:p>
            <a:pPr marL="285750" indent="-285750">
              <a:spcBef>
                <a:spcPts val="1000"/>
              </a:spcBef>
              <a:buFont typeface="Arial"/>
              <a:buChar char="•"/>
            </a:pPr>
            <a:r>
              <a:rPr lang="en-US" sz="2800" dirty="0">
                <a:latin typeface="Aptos"/>
              </a:rPr>
              <a:t>Different weather conditions trigger different background colors or images to make the app feel more realistic.</a:t>
            </a:r>
          </a:p>
          <a:p>
            <a:pPr marL="285750" indent="-285750">
              <a:spcBef>
                <a:spcPts val="1000"/>
              </a:spcBef>
              <a:buFont typeface="Arial"/>
              <a:buChar char="•"/>
            </a:pPr>
            <a:r>
              <a:rPr lang="en-US" sz="2800" dirty="0">
                <a:latin typeface="Aptos"/>
              </a:rPr>
              <a:t>Example:</a:t>
            </a:r>
            <a:endParaRPr lang="en-US" sz="2800"/>
          </a:p>
        </p:txBody>
      </p:sp>
      <p:pic>
        <p:nvPicPr>
          <p:cNvPr id="4" name="Content Placeholder 3" descr="A screenshot of a computer program&#10;&#10;AI-generated content may be incorrect.">
            <a:extLst>
              <a:ext uri="{FF2B5EF4-FFF2-40B4-BE49-F238E27FC236}">
                <a16:creationId xmlns:a16="http://schemas.microsoft.com/office/drawing/2014/main" id="{C2F9B92D-7549-ED34-7C97-BE7CAFEC920A}"/>
              </a:ext>
            </a:extLst>
          </p:cNvPr>
          <p:cNvPicPr>
            <a:picLocks noGrp="1" noChangeAspect="1"/>
          </p:cNvPicPr>
          <p:nvPr>
            <p:ph idx="1"/>
          </p:nvPr>
        </p:nvPicPr>
        <p:blipFill>
          <a:blip r:embed="rId2"/>
          <a:stretch>
            <a:fillRect/>
          </a:stretch>
        </p:blipFill>
        <p:spPr>
          <a:xfrm>
            <a:off x="1126291" y="3106993"/>
            <a:ext cx="9926502" cy="2718499"/>
          </a:xfrm>
        </p:spPr>
      </p:pic>
    </p:spTree>
    <p:extLst>
      <p:ext uri="{BB962C8B-B14F-4D97-AF65-F5344CB8AC3E}">
        <p14:creationId xmlns:p14="http://schemas.microsoft.com/office/powerpoint/2010/main" val="18359090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3BE306D-4DCE-164D-99B2-FBC9DC687DE7}"/>
              </a:ext>
            </a:extLst>
          </p:cNvPr>
          <p:cNvSpPr>
            <a:spLocks noGrp="1"/>
          </p:cNvSpPr>
          <p:nvPr>
            <p:ph idx="1"/>
          </p:nvPr>
        </p:nvSpPr>
        <p:spPr>
          <a:xfrm>
            <a:off x="838200" y="468086"/>
            <a:ext cx="10515600" cy="5708877"/>
          </a:xfrm>
        </p:spPr>
        <p:txBody>
          <a:bodyPr vert="horz" lIns="91440" tIns="45720" rIns="91440" bIns="45720" rtlCol="0" anchor="t">
            <a:normAutofit/>
          </a:bodyPr>
          <a:lstStyle/>
          <a:p>
            <a:pPr marL="0" indent="0">
              <a:buNone/>
            </a:pPr>
            <a:r>
              <a:rPr lang="en-US" sz="3600" b="1" dirty="0"/>
              <a:t>2) Dark Mode Styles:</a:t>
            </a:r>
          </a:p>
          <a:p>
            <a:r>
              <a:rPr lang="en-US" sz="3600" dirty="0"/>
              <a:t>A .dark-mode class changes the app's color theme for night or low-light use.</a:t>
            </a:r>
          </a:p>
          <a:p>
            <a:r>
              <a:rPr lang="en-US" sz="3600" dirty="0"/>
              <a:t>Example:</a:t>
            </a:r>
          </a:p>
          <a:p>
            <a:endParaRPr lang="en-US" sz="3600" dirty="0"/>
          </a:p>
          <a:p>
            <a:endParaRPr lang="en-US" sz="3600" dirty="0"/>
          </a:p>
          <a:p>
            <a:endParaRPr lang="en-US" sz="3600" dirty="0"/>
          </a:p>
          <a:p>
            <a:pPr marL="0" indent="0">
              <a:buNone/>
            </a:pPr>
            <a:endParaRPr lang="en-US" sz="3600" dirty="0"/>
          </a:p>
          <a:p>
            <a:pPr marL="0" indent="0">
              <a:buNone/>
            </a:pPr>
            <a:endParaRPr lang="en-US" sz="3600" b="1" dirty="0"/>
          </a:p>
        </p:txBody>
      </p:sp>
      <p:pic>
        <p:nvPicPr>
          <p:cNvPr id="5" name="Picture 4">
            <a:extLst>
              <a:ext uri="{FF2B5EF4-FFF2-40B4-BE49-F238E27FC236}">
                <a16:creationId xmlns:a16="http://schemas.microsoft.com/office/drawing/2014/main" id="{59579247-D4B3-4A6E-ECAE-2F9A8CCD5E65}"/>
              </a:ext>
            </a:extLst>
          </p:cNvPr>
          <p:cNvPicPr>
            <a:picLocks noChangeAspect="1"/>
          </p:cNvPicPr>
          <p:nvPr/>
        </p:nvPicPr>
        <p:blipFill>
          <a:blip r:embed="rId2"/>
          <a:stretch>
            <a:fillRect/>
          </a:stretch>
        </p:blipFill>
        <p:spPr>
          <a:xfrm>
            <a:off x="1129499" y="3165300"/>
            <a:ext cx="9916596" cy="2183727"/>
          </a:xfrm>
          <a:prstGeom prst="rect">
            <a:avLst/>
          </a:prstGeom>
        </p:spPr>
      </p:pic>
    </p:spTree>
    <p:extLst>
      <p:ext uri="{BB962C8B-B14F-4D97-AF65-F5344CB8AC3E}">
        <p14:creationId xmlns:p14="http://schemas.microsoft.com/office/powerpoint/2010/main" val="42650873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9F7D5CDA-D291-4307-BF55-1381FED296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E7B88BD-91CE-F78E-94C2-131223672980}"/>
              </a:ext>
            </a:extLst>
          </p:cNvPr>
          <p:cNvSpPr>
            <a:spLocks noGrp="1"/>
          </p:cNvSpPr>
          <p:nvPr>
            <p:ph type="title"/>
          </p:nvPr>
        </p:nvSpPr>
        <p:spPr>
          <a:xfrm>
            <a:off x="761800" y="762001"/>
            <a:ext cx="5334197" cy="987064"/>
          </a:xfrm>
        </p:spPr>
        <p:txBody>
          <a:bodyPr anchor="ctr">
            <a:normAutofit/>
          </a:bodyPr>
          <a:lstStyle/>
          <a:p>
            <a:pPr>
              <a:spcBef>
                <a:spcPts val="1000"/>
              </a:spcBef>
            </a:pPr>
            <a:r>
              <a:rPr lang="en-US" sz="4000" b="1" dirty="0">
                <a:latin typeface="Aptos"/>
              </a:rPr>
              <a:t>3) Layout Styling:</a:t>
            </a:r>
            <a:endParaRPr lang="en-US" sz="4000" dirty="0"/>
          </a:p>
        </p:txBody>
      </p:sp>
      <p:sp>
        <p:nvSpPr>
          <p:cNvPr id="3" name="Content Placeholder 2">
            <a:extLst>
              <a:ext uri="{FF2B5EF4-FFF2-40B4-BE49-F238E27FC236}">
                <a16:creationId xmlns:a16="http://schemas.microsoft.com/office/drawing/2014/main" id="{F5E1FFE6-02D5-71C5-28CD-D87BB6724126}"/>
              </a:ext>
            </a:extLst>
          </p:cNvPr>
          <p:cNvSpPr>
            <a:spLocks noGrp="1"/>
          </p:cNvSpPr>
          <p:nvPr>
            <p:ph idx="1"/>
          </p:nvPr>
        </p:nvSpPr>
        <p:spPr>
          <a:xfrm>
            <a:off x="761800" y="1681030"/>
            <a:ext cx="5334197" cy="4559049"/>
          </a:xfrm>
        </p:spPr>
        <p:txBody>
          <a:bodyPr vert="horz" lIns="91440" tIns="45720" rIns="91440" bIns="45720" rtlCol="0" anchor="ctr">
            <a:normAutofit/>
          </a:bodyPr>
          <a:lstStyle/>
          <a:p>
            <a:endParaRPr lang="en-US" sz="2400" dirty="0"/>
          </a:p>
          <a:p>
            <a:r>
              <a:rPr lang="en-US" sz="2400" dirty="0"/>
              <a:t>The layout styling in App.css makes sure that all parts of the app — like the map, weather cards, and graphs — are properly arranged on the screen. It ensures the app looks neat and works well on all devices like laptops, tablets, and phones.</a:t>
            </a:r>
          </a:p>
          <a:p>
            <a:r>
              <a:rPr lang="en-US" sz="2400" dirty="0"/>
              <a:t>So, CSS plays a big role in making sure your app is organized, easy to read, and works well for everyone, no matter what device they're using.</a:t>
            </a:r>
          </a:p>
          <a:p>
            <a:endParaRPr lang="en-US" sz="2400" dirty="0"/>
          </a:p>
          <a:p>
            <a:endParaRPr lang="en-US" sz="2400" dirty="0"/>
          </a:p>
        </p:txBody>
      </p:sp>
      <p:pic>
        <p:nvPicPr>
          <p:cNvPr id="4" name="Picture 3" descr="Weather Forecast Sun · Free vector graphic on Pixabay">
            <a:extLst>
              <a:ext uri="{FF2B5EF4-FFF2-40B4-BE49-F238E27FC236}">
                <a16:creationId xmlns:a16="http://schemas.microsoft.com/office/drawing/2014/main" id="{4A5FE1F6-F387-61E6-D9DE-37887A5BC447}"/>
              </a:ext>
            </a:extLst>
          </p:cNvPr>
          <p:cNvPicPr>
            <a:picLocks noChangeAspect="1"/>
          </p:cNvPicPr>
          <p:nvPr/>
        </p:nvPicPr>
        <p:blipFill>
          <a:blip r:embed="rId2"/>
          <a:srcRect r="2" b="5356"/>
          <a:stretch/>
        </p:blipFill>
        <p:spPr>
          <a:xfrm>
            <a:off x="6885011" y="288471"/>
            <a:ext cx="4871562" cy="6270172"/>
          </a:xfrm>
          <a:prstGeom prst="rect">
            <a:avLst/>
          </a:prstGeom>
          <a:effectLst>
            <a:outerShdw blurRad="127000" dist="50800" dir="10800000" sx="99000" sy="99000" algn="r" rotWithShape="0">
              <a:prstClr val="black">
                <a:alpha val="40000"/>
              </a:prstClr>
            </a:outerShdw>
          </a:effectLst>
        </p:spPr>
      </p:pic>
    </p:spTree>
    <p:extLst>
      <p:ext uri="{BB962C8B-B14F-4D97-AF65-F5344CB8AC3E}">
        <p14:creationId xmlns:p14="http://schemas.microsoft.com/office/powerpoint/2010/main" val="41653318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47C9160-876A-497E-0016-A20C9064A9BC}"/>
              </a:ext>
            </a:extLst>
          </p:cNvPr>
          <p:cNvSpPr>
            <a:spLocks noGrp="1"/>
          </p:cNvSpPr>
          <p:nvPr>
            <p:ph type="title"/>
          </p:nvPr>
        </p:nvSpPr>
        <p:spPr>
          <a:xfrm>
            <a:off x="466722" y="586855"/>
            <a:ext cx="3201366" cy="3387497"/>
          </a:xfrm>
        </p:spPr>
        <p:txBody>
          <a:bodyPr anchor="b">
            <a:normAutofit/>
          </a:bodyPr>
          <a:lstStyle/>
          <a:p>
            <a:pPr algn="r"/>
            <a:r>
              <a:rPr lang="en-US" sz="4000" b="1">
                <a:solidFill>
                  <a:srgbClr val="FFFFFF"/>
                </a:solidFill>
              </a:rPr>
              <a:t>Component Structure</a:t>
            </a:r>
          </a:p>
        </p:txBody>
      </p:sp>
      <p:sp>
        <p:nvSpPr>
          <p:cNvPr id="3" name="Content Placeholder 2">
            <a:extLst>
              <a:ext uri="{FF2B5EF4-FFF2-40B4-BE49-F238E27FC236}">
                <a16:creationId xmlns:a16="http://schemas.microsoft.com/office/drawing/2014/main" id="{7D68D785-5820-E32F-5697-456107A912EC}"/>
              </a:ext>
            </a:extLst>
          </p:cNvPr>
          <p:cNvSpPr>
            <a:spLocks noGrp="1"/>
          </p:cNvSpPr>
          <p:nvPr>
            <p:ph idx="1"/>
          </p:nvPr>
        </p:nvSpPr>
        <p:spPr>
          <a:xfrm>
            <a:off x="4810259" y="649480"/>
            <a:ext cx="6555347" cy="5546047"/>
          </a:xfrm>
        </p:spPr>
        <p:txBody>
          <a:bodyPr vert="horz" lIns="91440" tIns="45720" rIns="91440" bIns="45720" rtlCol="0" anchor="ctr">
            <a:normAutofit/>
          </a:bodyPr>
          <a:lstStyle/>
          <a:p>
            <a:pPr marL="0" indent="0">
              <a:buNone/>
            </a:pPr>
            <a:r>
              <a:rPr lang="en-US" sz="2000"/>
              <a:t>This app is made by putting small parts (called components) together. Each part has a job, which makes the app easy to build and update.</a:t>
            </a:r>
          </a:p>
          <a:p>
            <a:pPr marL="0" indent="0">
              <a:buNone/>
            </a:pPr>
            <a:endParaRPr lang="en-US" sz="2000"/>
          </a:p>
          <a:p>
            <a:pPr marL="0" indent="0">
              <a:buNone/>
            </a:pPr>
            <a:r>
              <a:rPr lang="en-US" sz="2000" b="1"/>
              <a:t>App.js – Main Part of the App</a:t>
            </a:r>
          </a:p>
          <a:p>
            <a:r>
              <a:rPr lang="en-US" sz="2000"/>
              <a:t>It controls the whole app.</a:t>
            </a:r>
          </a:p>
          <a:p>
            <a:r>
              <a:rPr lang="en-US" sz="2000"/>
              <a:t>It connects all the other parts together.</a:t>
            </a:r>
          </a:p>
          <a:p>
            <a:r>
              <a:rPr lang="en-US" sz="2000"/>
              <a:t>It also keeps track of the data like weather, dark mode, etc.</a:t>
            </a:r>
          </a:p>
          <a:p>
            <a:pPr marL="0" indent="0">
              <a:buNone/>
            </a:pPr>
            <a:r>
              <a:rPr lang="en-US" sz="2000" b="1"/>
              <a:t>Google Map :</a:t>
            </a:r>
            <a:r>
              <a:rPr lang="en-US" sz="2000"/>
              <a:t>The map is shown inside the main app.</a:t>
            </a:r>
          </a:p>
          <a:p>
            <a:r>
              <a:rPr lang="en-US" sz="2000"/>
              <a:t>When you click on the map, it gets the weather for that place.</a:t>
            </a:r>
          </a:p>
          <a:p>
            <a:r>
              <a:rPr lang="en-US" sz="2000"/>
              <a:t>It uses the Google Maps API.</a:t>
            </a:r>
          </a:p>
          <a:p>
            <a:endParaRPr lang="en-US" sz="2000"/>
          </a:p>
          <a:p>
            <a:endParaRPr lang="en-US" sz="2000"/>
          </a:p>
        </p:txBody>
      </p:sp>
    </p:spTree>
    <p:extLst>
      <p:ext uri="{BB962C8B-B14F-4D97-AF65-F5344CB8AC3E}">
        <p14:creationId xmlns:p14="http://schemas.microsoft.com/office/powerpoint/2010/main" val="19463765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3ECBE1F1-D69B-4AFA-ABD5-8E41720EF6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Graph">
            <a:extLst>
              <a:ext uri="{FF2B5EF4-FFF2-40B4-BE49-F238E27FC236}">
                <a16:creationId xmlns:a16="http://schemas.microsoft.com/office/drawing/2014/main" id="{A13DED03-6CF4-E65D-591D-9E494CB32473}"/>
              </a:ext>
            </a:extLst>
          </p:cNvPr>
          <p:cNvPicPr>
            <a:picLocks noChangeAspect="1"/>
          </p:cNvPicPr>
          <p:nvPr/>
        </p:nvPicPr>
        <p:blipFill>
          <a:blip r:embed="rId2"/>
          <a:srcRect l="24092" r="26604" b="3"/>
          <a:stretch/>
        </p:blipFill>
        <p:spPr>
          <a:xfrm>
            <a:off x="-1" y="-2"/>
            <a:ext cx="5410198" cy="6858002"/>
          </a:xfrm>
          <a:prstGeom prst="rect">
            <a:avLst/>
          </a:prstGeom>
        </p:spPr>
      </p:pic>
      <p:sp useBgFill="1">
        <p:nvSpPr>
          <p:cNvPr id="11" name="Rectangle 10">
            <a:extLst>
              <a:ext uri="{FF2B5EF4-FFF2-40B4-BE49-F238E27FC236}">
                <a16:creationId xmlns:a16="http://schemas.microsoft.com/office/drawing/2014/main" id="{603A6265-E10C-4B85-9C20-E75FCAF9CC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0197" y="-1"/>
            <a:ext cx="6781802" cy="2286000"/>
          </a:xfrm>
          <a:prstGeom prst="rect">
            <a:avLst/>
          </a:prstGeom>
          <a:ln>
            <a:noFill/>
          </a:ln>
          <a:effectLst>
            <a:outerShdw blurRad="355600" dist="152400" sx="95000" sy="95000" algn="t" rotWithShape="0">
              <a:srgbClr val="000000">
                <a:alpha val="2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4DB28CB-C813-F1C5-F422-C3597FE7CBBC}"/>
              </a:ext>
            </a:extLst>
          </p:cNvPr>
          <p:cNvSpPr>
            <a:spLocks noGrp="1"/>
          </p:cNvSpPr>
          <p:nvPr>
            <p:ph type="title"/>
          </p:nvPr>
        </p:nvSpPr>
        <p:spPr>
          <a:xfrm>
            <a:off x="6115317" y="405685"/>
            <a:ext cx="5464968" cy="1559301"/>
          </a:xfrm>
        </p:spPr>
        <p:txBody>
          <a:bodyPr>
            <a:normAutofit/>
          </a:bodyPr>
          <a:lstStyle/>
          <a:p>
            <a:r>
              <a:rPr lang="en-US" sz="4000" b="1" dirty="0"/>
              <a:t>Component Structure</a:t>
            </a:r>
            <a:endParaRPr lang="en-US" sz="4000" dirty="0"/>
          </a:p>
          <a:p>
            <a:endParaRPr lang="en-US" sz="4000"/>
          </a:p>
        </p:txBody>
      </p:sp>
      <p:sp>
        <p:nvSpPr>
          <p:cNvPr id="3" name="Content Placeholder 2">
            <a:extLst>
              <a:ext uri="{FF2B5EF4-FFF2-40B4-BE49-F238E27FC236}">
                <a16:creationId xmlns:a16="http://schemas.microsoft.com/office/drawing/2014/main" id="{F22FAFA2-DD76-F618-D91D-654DCEDEBF2F}"/>
              </a:ext>
            </a:extLst>
          </p:cNvPr>
          <p:cNvSpPr>
            <a:spLocks noGrp="1"/>
          </p:cNvSpPr>
          <p:nvPr>
            <p:ph idx="1"/>
          </p:nvPr>
        </p:nvSpPr>
        <p:spPr>
          <a:xfrm>
            <a:off x="6115317" y="2743200"/>
            <a:ext cx="5247340" cy="3496878"/>
          </a:xfrm>
        </p:spPr>
        <p:txBody>
          <a:bodyPr vert="horz" lIns="91440" tIns="45720" rIns="91440" bIns="45720" rtlCol="0" anchor="ctr">
            <a:normAutofit/>
          </a:bodyPr>
          <a:lstStyle/>
          <a:p>
            <a:r>
              <a:rPr lang="en-US" sz="1700" b="1"/>
              <a:t>Chart.js Graph :</a:t>
            </a:r>
            <a:r>
              <a:rPr lang="en-US" sz="1700"/>
              <a:t>This shows the temperature trend for the next 5 days.</a:t>
            </a:r>
          </a:p>
          <a:p>
            <a:r>
              <a:rPr lang="en-US" sz="1700"/>
              <a:t>It looks like a line graph.</a:t>
            </a:r>
          </a:p>
          <a:p>
            <a:r>
              <a:rPr lang="en-US" sz="1700"/>
              <a:t>It helps users understand how the temperature will change.</a:t>
            </a:r>
          </a:p>
          <a:p>
            <a:r>
              <a:rPr lang="en-US" sz="1700" b="1"/>
              <a:t>Weather Cards</a:t>
            </a:r>
            <a:endParaRPr lang="en-US" sz="1700"/>
          </a:p>
          <a:p>
            <a:r>
              <a:rPr lang="en-US" sz="1700"/>
              <a:t>When you enter multiple cities, a card is shown for each one.</a:t>
            </a:r>
          </a:p>
          <a:p>
            <a:r>
              <a:rPr lang="en-US" sz="1700"/>
              <a:t>Each card shows the temperature, wind, humidity, and condition.</a:t>
            </a:r>
          </a:p>
          <a:p>
            <a:r>
              <a:rPr lang="en-US" sz="1700"/>
              <a:t>It helps you compare weather in different places.</a:t>
            </a:r>
          </a:p>
        </p:txBody>
      </p:sp>
    </p:spTree>
    <p:extLst>
      <p:ext uri="{BB962C8B-B14F-4D97-AF65-F5344CB8AC3E}">
        <p14:creationId xmlns:p14="http://schemas.microsoft.com/office/powerpoint/2010/main" val="21527480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BA6D6E3-4BBA-EE5E-4025-276F01CE6221}"/>
              </a:ext>
            </a:extLst>
          </p:cNvPr>
          <p:cNvSpPr>
            <a:spLocks noGrp="1"/>
          </p:cNvSpPr>
          <p:nvPr>
            <p:ph type="title"/>
          </p:nvPr>
        </p:nvSpPr>
        <p:spPr>
          <a:xfrm>
            <a:off x="1371597" y="348865"/>
            <a:ext cx="10044023" cy="877729"/>
          </a:xfrm>
        </p:spPr>
        <p:txBody>
          <a:bodyPr anchor="ctr">
            <a:normAutofit/>
          </a:bodyPr>
          <a:lstStyle/>
          <a:p>
            <a:r>
              <a:rPr lang="en-US" sz="4000" b="1">
                <a:solidFill>
                  <a:srgbClr val="FFFFFF"/>
                </a:solidFill>
              </a:rPr>
              <a:t>Issues Faced</a:t>
            </a:r>
          </a:p>
        </p:txBody>
      </p:sp>
      <p:graphicFrame>
        <p:nvGraphicFramePr>
          <p:cNvPr id="6" name="Rectangle 1">
            <a:extLst>
              <a:ext uri="{FF2B5EF4-FFF2-40B4-BE49-F238E27FC236}">
                <a16:creationId xmlns:a16="http://schemas.microsoft.com/office/drawing/2014/main" id="{A3AAB37C-6437-3E73-297C-2647795ADD2B}"/>
              </a:ext>
            </a:extLst>
          </p:cNvPr>
          <p:cNvGraphicFramePr>
            <a:graphicFrameLocks noGrp="1"/>
          </p:cNvGraphicFramePr>
          <p:nvPr>
            <p:ph idx="1"/>
            <p:extLst>
              <p:ext uri="{D42A27DB-BD31-4B8C-83A1-F6EECF244321}">
                <p14:modId xmlns:p14="http://schemas.microsoft.com/office/powerpoint/2010/main" val="2649547102"/>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210814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9F7D5CDA-D291-4307-BF55-1381FED296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D726D7B-BB62-6A32-6593-6FF27A364BC1}"/>
              </a:ext>
            </a:extLst>
          </p:cNvPr>
          <p:cNvSpPr>
            <a:spLocks noGrp="1"/>
          </p:cNvSpPr>
          <p:nvPr>
            <p:ph type="title"/>
          </p:nvPr>
        </p:nvSpPr>
        <p:spPr>
          <a:xfrm>
            <a:off x="761800" y="1"/>
            <a:ext cx="5334197" cy="1708242"/>
          </a:xfrm>
        </p:spPr>
        <p:txBody>
          <a:bodyPr anchor="ctr">
            <a:normAutofit/>
          </a:bodyPr>
          <a:lstStyle/>
          <a:p>
            <a:r>
              <a:rPr lang="en-US" sz="4000" b="1"/>
              <a:t>Key Learnings</a:t>
            </a:r>
          </a:p>
        </p:txBody>
      </p:sp>
      <p:sp>
        <p:nvSpPr>
          <p:cNvPr id="3" name="Content Placeholder 2">
            <a:extLst>
              <a:ext uri="{FF2B5EF4-FFF2-40B4-BE49-F238E27FC236}">
                <a16:creationId xmlns:a16="http://schemas.microsoft.com/office/drawing/2014/main" id="{304F27B4-070A-60FA-7702-59EA173D0D06}"/>
              </a:ext>
            </a:extLst>
          </p:cNvPr>
          <p:cNvSpPr>
            <a:spLocks noGrp="1"/>
          </p:cNvSpPr>
          <p:nvPr>
            <p:ph idx="1"/>
          </p:nvPr>
        </p:nvSpPr>
        <p:spPr>
          <a:xfrm>
            <a:off x="761800" y="2470244"/>
            <a:ext cx="5334197" cy="4436585"/>
          </a:xfrm>
        </p:spPr>
        <p:txBody>
          <a:bodyPr vert="horz" lIns="91440" tIns="45720" rIns="91440" bIns="45720" rtlCol="0" anchor="ctr">
            <a:noAutofit/>
          </a:bodyPr>
          <a:lstStyle/>
          <a:p>
            <a:pPr marL="0" indent="0">
              <a:buNone/>
            </a:pPr>
            <a:r>
              <a:rPr lang="en-US" sz="2000" dirty="0"/>
              <a:t>During this project, learned how to build a real-time weather app by using different tools and technologies. Here are the key things I gained experience with:</a:t>
            </a:r>
          </a:p>
          <a:p>
            <a:pPr marL="0" indent="0">
              <a:buNone/>
            </a:pPr>
            <a:r>
              <a:rPr lang="en-US" sz="2000" dirty="0"/>
              <a:t> </a:t>
            </a:r>
            <a:r>
              <a:rPr lang="en-US" sz="2000" b="1" dirty="0"/>
              <a:t>Using External APIs and Async Data</a:t>
            </a:r>
          </a:p>
          <a:p>
            <a:r>
              <a:rPr lang="en-US" sz="2000" dirty="0"/>
              <a:t>I learned how to connect to services like </a:t>
            </a:r>
            <a:r>
              <a:rPr lang="en-US" sz="2000" err="1"/>
              <a:t>OpenWeather</a:t>
            </a:r>
            <a:r>
              <a:rPr lang="en-US" sz="2000" dirty="0"/>
              <a:t> and Google Maps.</a:t>
            </a:r>
          </a:p>
          <a:p>
            <a:r>
              <a:rPr lang="en-US" sz="2000" dirty="0"/>
              <a:t>I used async/await to fetch weather data without freezing the app.</a:t>
            </a:r>
          </a:p>
          <a:p>
            <a:pPr marL="0" indent="0">
              <a:buNone/>
            </a:pPr>
            <a:r>
              <a:rPr lang="en-US" sz="2000" dirty="0"/>
              <a:t> </a:t>
            </a:r>
            <a:r>
              <a:rPr lang="en-US" sz="2000" b="1" dirty="0"/>
              <a:t>Creating Dynamic and Interactive UI</a:t>
            </a:r>
          </a:p>
          <a:p>
            <a:r>
              <a:rPr lang="en-US" sz="2000" dirty="0"/>
              <a:t>The app updates instantly based on user actions (like clicking the map or entering a city).</a:t>
            </a:r>
          </a:p>
          <a:p>
            <a:r>
              <a:rPr lang="en-US" sz="2000" dirty="0"/>
              <a:t>I used conditional rendering in React to show or hide parts of the UI based on the data.</a:t>
            </a:r>
          </a:p>
          <a:p>
            <a:endParaRPr lang="en-US" sz="2000" b="1" dirty="0"/>
          </a:p>
          <a:p>
            <a:endParaRPr lang="en-US" sz="2000" dirty="0"/>
          </a:p>
          <a:p>
            <a:pPr marL="0" indent="0">
              <a:buNone/>
            </a:pPr>
            <a:endParaRPr lang="en-US" sz="2000" b="1" dirty="0"/>
          </a:p>
          <a:p>
            <a:endParaRPr lang="en-US" sz="2000" dirty="0"/>
          </a:p>
          <a:p>
            <a:endParaRPr lang="en-US" sz="2000" dirty="0"/>
          </a:p>
        </p:txBody>
      </p:sp>
      <p:pic>
        <p:nvPicPr>
          <p:cNvPr id="5" name="Picture 4" descr="Person pointing on a map">
            <a:extLst>
              <a:ext uri="{FF2B5EF4-FFF2-40B4-BE49-F238E27FC236}">
                <a16:creationId xmlns:a16="http://schemas.microsoft.com/office/drawing/2014/main" id="{CA40265C-D7EF-C39F-FB00-7BC372871C85}"/>
              </a:ext>
            </a:extLst>
          </p:cNvPr>
          <p:cNvPicPr>
            <a:picLocks noChangeAspect="1"/>
          </p:cNvPicPr>
          <p:nvPr/>
        </p:nvPicPr>
        <p:blipFill>
          <a:blip r:embed="rId2"/>
          <a:srcRect l="18694" r="29546" b="-3"/>
          <a:stretch/>
        </p:blipFill>
        <p:spPr>
          <a:xfrm>
            <a:off x="6857797" y="-10886"/>
            <a:ext cx="5334204" cy="6868886"/>
          </a:xfrm>
          <a:prstGeom prst="rect">
            <a:avLst/>
          </a:prstGeom>
          <a:effectLst>
            <a:outerShdw blurRad="127000" dist="50800" dir="10800000" sx="99000" sy="99000" algn="r" rotWithShape="0">
              <a:prstClr val="black">
                <a:alpha val="40000"/>
              </a:prstClr>
            </a:outerShdw>
          </a:effectLst>
        </p:spPr>
      </p:pic>
    </p:spTree>
    <p:extLst>
      <p:ext uri="{BB962C8B-B14F-4D97-AF65-F5344CB8AC3E}">
        <p14:creationId xmlns:p14="http://schemas.microsoft.com/office/powerpoint/2010/main" val="16477697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8EC107-4E5E-083E-4BD1-C1AC3F30FE74}"/>
              </a:ext>
            </a:extLst>
          </p:cNvPr>
          <p:cNvSpPr>
            <a:spLocks noGrp="1"/>
          </p:cNvSpPr>
          <p:nvPr>
            <p:ph type="title"/>
          </p:nvPr>
        </p:nvSpPr>
        <p:spPr/>
        <p:txBody>
          <a:bodyPr/>
          <a:lstStyle/>
          <a:p>
            <a:r>
              <a:rPr lang="en-US" sz="4000" b="1" dirty="0"/>
              <a:t>Key Learnings</a:t>
            </a:r>
            <a:endParaRPr lang="en-US" sz="4000" dirty="0"/>
          </a:p>
          <a:p>
            <a:endParaRPr lang="en-US" dirty="0"/>
          </a:p>
        </p:txBody>
      </p:sp>
      <p:sp>
        <p:nvSpPr>
          <p:cNvPr id="3" name="Content Placeholder 2">
            <a:extLst>
              <a:ext uri="{FF2B5EF4-FFF2-40B4-BE49-F238E27FC236}">
                <a16:creationId xmlns:a16="http://schemas.microsoft.com/office/drawing/2014/main" id="{FC4EED1F-0CF6-6037-6D53-C789685D0FB0}"/>
              </a:ext>
            </a:extLst>
          </p:cNvPr>
          <p:cNvSpPr>
            <a:spLocks noGrp="1"/>
          </p:cNvSpPr>
          <p:nvPr>
            <p:ph idx="1"/>
          </p:nvPr>
        </p:nvSpPr>
        <p:spPr>
          <a:xfrm>
            <a:off x="838200" y="1128202"/>
            <a:ext cx="5220346" cy="5345812"/>
          </a:xfrm>
        </p:spPr>
        <p:txBody>
          <a:bodyPr vert="horz" lIns="91440" tIns="45720" rIns="91440" bIns="45720" rtlCol="0" anchor="t">
            <a:normAutofit/>
          </a:bodyPr>
          <a:lstStyle/>
          <a:p>
            <a:r>
              <a:rPr lang="en-US" sz="2400" b="1" dirty="0"/>
              <a:t>Google Maps Integration in React</a:t>
            </a:r>
            <a:endParaRPr lang="en-US" sz="2400" dirty="0"/>
          </a:p>
          <a:p>
            <a:r>
              <a:rPr lang="en-US" sz="2400" dirty="0"/>
              <a:t>I added a Google Map to the app using the Maps JavaScript SDK.</a:t>
            </a:r>
          </a:p>
          <a:p>
            <a:r>
              <a:rPr lang="en-US" sz="2400" dirty="0"/>
              <a:t>I made it interactive so users can click anywhere to get weather information.</a:t>
            </a:r>
          </a:p>
          <a:p>
            <a:r>
              <a:rPr lang="en-US" sz="2400" b="1" dirty="0"/>
              <a:t>Visualizing Data with Chart.js</a:t>
            </a:r>
            <a:endParaRPr lang="en-US" sz="2400" dirty="0"/>
          </a:p>
          <a:p>
            <a:r>
              <a:rPr lang="en-US" sz="2400" dirty="0"/>
              <a:t>I used Chart.js to display temperature changes in a clean and clear graph.</a:t>
            </a:r>
          </a:p>
          <a:p>
            <a:r>
              <a:rPr lang="en-US" sz="2400" dirty="0"/>
              <a:t>It helped me understand how to turn raw data into easy-to-read visuals.</a:t>
            </a:r>
          </a:p>
        </p:txBody>
      </p:sp>
      <p:pic>
        <p:nvPicPr>
          <p:cNvPr id="7" name="Picture 6" descr="A sign with text on it&#10;&#10;AI-generated content may be incorrect.">
            <a:extLst>
              <a:ext uri="{FF2B5EF4-FFF2-40B4-BE49-F238E27FC236}">
                <a16:creationId xmlns:a16="http://schemas.microsoft.com/office/drawing/2014/main" id="{64296F0D-8A37-2DAA-AEA5-9594E07D2DB3}"/>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6326705" y="1433176"/>
            <a:ext cx="5501899" cy="3702029"/>
          </a:xfrm>
          <a:prstGeom prst="rect">
            <a:avLst/>
          </a:prstGeom>
        </p:spPr>
      </p:pic>
      <p:sp>
        <p:nvSpPr>
          <p:cNvPr id="8" name="TextBox 7">
            <a:extLst>
              <a:ext uri="{FF2B5EF4-FFF2-40B4-BE49-F238E27FC236}">
                <a16:creationId xmlns:a16="http://schemas.microsoft.com/office/drawing/2014/main" id="{1805A3AF-4623-E7B0-EDD1-5C04D8DD509A}"/>
              </a:ext>
            </a:extLst>
          </p:cNvPr>
          <p:cNvSpPr txBox="1"/>
          <p:nvPr/>
        </p:nvSpPr>
        <p:spPr>
          <a:xfrm>
            <a:off x="5240055" y="7337947"/>
            <a:ext cx="9144000" cy="317500"/>
          </a:xfrm>
          <a:prstGeom prst="rect">
            <a:avLst/>
          </a:prstGeom>
        </p:spPr>
        <p:txBody>
          <a:bodyPr>
            <a:normAutofit fontScale="92500" lnSpcReduction="20000"/>
          </a:bodyPr>
          <a:lstStyle/>
          <a:p>
            <a:r>
              <a:rPr lang="en-US"/>
              <a:t>ThePhoto by PhotoAuthor is licensed under CCYYSA.</a:t>
            </a:r>
          </a:p>
        </p:txBody>
      </p:sp>
    </p:spTree>
    <p:extLst>
      <p:ext uri="{BB962C8B-B14F-4D97-AF65-F5344CB8AC3E}">
        <p14:creationId xmlns:p14="http://schemas.microsoft.com/office/powerpoint/2010/main" val="1288520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EDDBB197-D710-4A4F-A9CA-FD2177498B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75D1CFA-2CDB-4B64-BD9F-85744E8DA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811DB62-B678-4AC9-536C-E43F3848CBB3}"/>
              </a:ext>
            </a:extLst>
          </p:cNvPr>
          <p:cNvSpPr>
            <a:spLocks noGrp="1"/>
          </p:cNvSpPr>
          <p:nvPr>
            <p:ph type="title"/>
          </p:nvPr>
        </p:nvSpPr>
        <p:spPr>
          <a:xfrm>
            <a:off x="804672" y="176654"/>
            <a:ext cx="4977976" cy="1015641"/>
          </a:xfrm>
        </p:spPr>
        <p:txBody>
          <a:bodyPr>
            <a:normAutofit/>
          </a:bodyPr>
          <a:lstStyle/>
          <a:p>
            <a:r>
              <a:rPr lang="en-US" sz="3600" b="1" dirty="0">
                <a:solidFill>
                  <a:schemeClr val="tx2"/>
                </a:solidFill>
              </a:rPr>
              <a:t>Future Enhancements</a:t>
            </a:r>
          </a:p>
        </p:txBody>
      </p:sp>
      <p:sp>
        <p:nvSpPr>
          <p:cNvPr id="3" name="Content Placeholder 2">
            <a:extLst>
              <a:ext uri="{FF2B5EF4-FFF2-40B4-BE49-F238E27FC236}">
                <a16:creationId xmlns:a16="http://schemas.microsoft.com/office/drawing/2014/main" id="{54CD7F06-4FCD-B791-A19E-49B94E73EDF4}"/>
              </a:ext>
            </a:extLst>
          </p:cNvPr>
          <p:cNvSpPr>
            <a:spLocks noGrp="1"/>
          </p:cNvSpPr>
          <p:nvPr>
            <p:ph idx="1"/>
          </p:nvPr>
        </p:nvSpPr>
        <p:spPr>
          <a:xfrm>
            <a:off x="804672" y="1377847"/>
            <a:ext cx="4977578" cy="5167711"/>
          </a:xfrm>
        </p:spPr>
        <p:txBody>
          <a:bodyPr vert="horz" lIns="91440" tIns="45720" rIns="91440" bIns="45720" rtlCol="0" anchor="ctr">
            <a:noAutofit/>
          </a:bodyPr>
          <a:lstStyle/>
          <a:p>
            <a:pPr>
              <a:buNone/>
            </a:pPr>
            <a:r>
              <a:rPr lang="en-US" sz="1800" dirty="0">
                <a:solidFill>
                  <a:schemeClr val="tx2"/>
                </a:solidFill>
              </a:rPr>
              <a:t>Here are some features we plan to add in the future to make the app even better:</a:t>
            </a:r>
          </a:p>
          <a:p>
            <a:pPr>
              <a:buNone/>
            </a:pPr>
            <a:r>
              <a:rPr lang="en-US" sz="1800" b="1" dirty="0">
                <a:solidFill>
                  <a:schemeClr val="tx2"/>
                </a:solidFill>
              </a:rPr>
              <a:t>User Location Detection</a:t>
            </a:r>
          </a:p>
          <a:p>
            <a:pPr>
              <a:buFont typeface="Arial" panose="020B0604020202020204" pitchFamily="34" charset="0"/>
              <a:buChar char="•"/>
            </a:pPr>
            <a:r>
              <a:rPr lang="en-US" sz="1800" dirty="0">
                <a:solidFill>
                  <a:schemeClr val="tx2"/>
                </a:solidFill>
              </a:rPr>
              <a:t>Automatically show weather for the user's current location using geolocation.</a:t>
            </a:r>
          </a:p>
          <a:p>
            <a:pPr>
              <a:buNone/>
            </a:pPr>
            <a:r>
              <a:rPr lang="en-US" sz="1800" b="1" dirty="0">
                <a:solidFill>
                  <a:schemeClr val="tx2"/>
                </a:solidFill>
              </a:rPr>
              <a:t>Google Places Autocomplete</a:t>
            </a:r>
          </a:p>
          <a:p>
            <a:pPr>
              <a:buFont typeface="Arial" panose="020B0604020202020204" pitchFamily="34" charset="0"/>
              <a:buChar char="•"/>
            </a:pPr>
            <a:r>
              <a:rPr lang="en-US" sz="1800" dirty="0">
                <a:solidFill>
                  <a:schemeClr val="tx2"/>
                </a:solidFill>
              </a:rPr>
              <a:t>Help users quickly find cities or locations as they type using Google Places search suggestions.</a:t>
            </a:r>
          </a:p>
          <a:p>
            <a:pPr>
              <a:buNone/>
            </a:pPr>
            <a:r>
              <a:rPr lang="en-US" sz="1800" b="1" dirty="0">
                <a:solidFill>
                  <a:schemeClr val="tx2"/>
                </a:solidFill>
              </a:rPr>
              <a:t>Save Previous Searches</a:t>
            </a:r>
          </a:p>
          <a:p>
            <a:pPr>
              <a:buFont typeface="Arial" panose="020B0604020202020204" pitchFamily="34" charset="0"/>
              <a:buChar char="•"/>
            </a:pPr>
            <a:r>
              <a:rPr lang="en-US" sz="1800" dirty="0">
                <a:solidFill>
                  <a:schemeClr val="tx2"/>
                </a:solidFill>
              </a:rPr>
              <a:t>Use local storage to remember what cities the user searched before, so they can access them easily.</a:t>
            </a:r>
          </a:p>
          <a:p>
            <a:pPr>
              <a:buNone/>
            </a:pPr>
            <a:r>
              <a:rPr lang="en-US" sz="1800" b="1" dirty="0">
                <a:solidFill>
                  <a:schemeClr val="tx2"/>
                </a:solidFill>
              </a:rPr>
              <a:t>Hourly Forecast</a:t>
            </a:r>
          </a:p>
          <a:p>
            <a:pPr>
              <a:buFont typeface="Arial" panose="020B0604020202020204" pitchFamily="34" charset="0"/>
              <a:buChar char="•"/>
            </a:pPr>
            <a:r>
              <a:rPr lang="en-US" sz="1800" dirty="0">
                <a:solidFill>
                  <a:schemeClr val="tx2"/>
                </a:solidFill>
              </a:rPr>
              <a:t>Show hour-by-hour weather updates for better short-term planning (e.g., rain in the next hour).</a:t>
            </a:r>
          </a:p>
          <a:p>
            <a:endParaRPr lang="en-US" sz="1800" dirty="0">
              <a:solidFill>
                <a:schemeClr val="tx2"/>
              </a:solidFill>
            </a:endParaRPr>
          </a:p>
        </p:txBody>
      </p:sp>
      <p:grpSp>
        <p:nvGrpSpPr>
          <p:cNvPr id="14" name="Group 13">
            <a:extLst>
              <a:ext uri="{FF2B5EF4-FFF2-40B4-BE49-F238E27FC236}">
                <a16:creationId xmlns:a16="http://schemas.microsoft.com/office/drawing/2014/main" id="{25EE5136-01F1-466C-962D-BA9B4C6757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369897" y="0"/>
            <a:ext cx="5822103" cy="6685267"/>
            <a:chOff x="6357228" y="0"/>
            <a:chExt cx="5822103" cy="6685267"/>
          </a:xfrm>
        </p:grpSpPr>
        <p:sp>
          <p:nvSpPr>
            <p:cNvPr id="15" name="Freeform: Shape 14">
              <a:extLst>
                <a:ext uri="{FF2B5EF4-FFF2-40B4-BE49-F238E27FC236}">
                  <a16:creationId xmlns:a16="http://schemas.microsoft.com/office/drawing/2014/main" id="{E11D3AD4-AF9B-4EB5-8C7B-C45D173B4B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57228" y="0"/>
              <a:ext cx="5822102" cy="6685267"/>
            </a:xfrm>
            <a:custGeom>
              <a:avLst/>
              <a:gdLst>
                <a:gd name="connsiteX0" fmla="*/ 2605444 w 5822102"/>
                <a:gd name="connsiteY0" fmla="*/ 0 h 6685267"/>
                <a:gd name="connsiteX1" fmla="*/ 4757391 w 5822102"/>
                <a:gd name="connsiteY1" fmla="*/ 0 h 6685267"/>
                <a:gd name="connsiteX2" fmla="*/ 4913680 w 5822102"/>
                <a:gd name="connsiteY2" fmla="*/ 56274 h 6685267"/>
                <a:gd name="connsiteX3" fmla="*/ 5376238 w 5822102"/>
                <a:gd name="connsiteY3" fmla="*/ 282027 h 6685267"/>
                <a:gd name="connsiteX4" fmla="*/ 5658024 w 5822102"/>
                <a:gd name="connsiteY4" fmla="*/ 471014 h 6685267"/>
                <a:gd name="connsiteX5" fmla="*/ 5822102 w 5822102"/>
                <a:gd name="connsiteY5" fmla="*/ 609109 h 6685267"/>
                <a:gd name="connsiteX6" fmla="*/ 5822102 w 5822102"/>
                <a:gd name="connsiteY6" fmla="*/ 760697 h 6685267"/>
                <a:gd name="connsiteX7" fmla="*/ 5707785 w 5822102"/>
                <a:gd name="connsiteY7" fmla="*/ 666601 h 6685267"/>
                <a:gd name="connsiteX8" fmla="*/ 5577306 w 5822102"/>
                <a:gd name="connsiteY8" fmla="*/ 571666 h 6685267"/>
                <a:gd name="connsiteX9" fmla="*/ 5298630 w 5822102"/>
                <a:gd name="connsiteY9" fmla="*/ 407449 h 6685267"/>
                <a:gd name="connsiteX10" fmla="*/ 4690768 w 5822102"/>
                <a:gd name="connsiteY10" fmla="*/ 184979 h 6685267"/>
                <a:gd name="connsiteX11" fmla="*/ 4048577 w 5822102"/>
                <a:gd name="connsiteY11" fmla="*/ 99280 h 6685267"/>
                <a:gd name="connsiteX12" fmla="*/ 3405404 w 5822102"/>
                <a:gd name="connsiteY12" fmla="*/ 131937 h 6685267"/>
                <a:gd name="connsiteX13" fmla="*/ 3089702 w 5822102"/>
                <a:gd name="connsiteY13" fmla="*/ 190190 h 6685267"/>
                <a:gd name="connsiteX14" fmla="*/ 2780132 w 5822102"/>
                <a:gd name="connsiteY14" fmla="*/ 273457 h 6685267"/>
                <a:gd name="connsiteX15" fmla="*/ 2478040 w 5822102"/>
                <a:gd name="connsiteY15" fmla="*/ 379654 h 6685267"/>
                <a:gd name="connsiteX16" fmla="*/ 2184897 w 5822102"/>
                <a:gd name="connsiteY16" fmla="*/ 507972 h 6685267"/>
                <a:gd name="connsiteX17" fmla="*/ 1629141 w 5822102"/>
                <a:gd name="connsiteY17" fmla="*/ 823205 h 6685267"/>
                <a:gd name="connsiteX18" fmla="*/ 1497711 w 5822102"/>
                <a:gd name="connsiteY18" fmla="*/ 914000 h 6685267"/>
                <a:gd name="connsiteX19" fmla="*/ 1433099 w 5822102"/>
                <a:gd name="connsiteY19" fmla="*/ 960903 h 6685267"/>
                <a:gd name="connsiteX20" fmla="*/ 1369346 w 5822102"/>
                <a:gd name="connsiteY20" fmla="*/ 1008963 h 6685267"/>
                <a:gd name="connsiteX21" fmla="*/ 1123406 w 5822102"/>
                <a:gd name="connsiteY21" fmla="*/ 1212905 h 6685267"/>
                <a:gd name="connsiteX22" fmla="*/ 684367 w 5822102"/>
                <a:gd name="connsiteY22" fmla="*/ 1675564 h 6685267"/>
                <a:gd name="connsiteX23" fmla="*/ 497153 w 5822102"/>
                <a:gd name="connsiteY23" fmla="*/ 1933588 h 6685267"/>
                <a:gd name="connsiteX24" fmla="*/ 337770 w 5822102"/>
                <a:gd name="connsiteY24" fmla="*/ 2208983 h 6685267"/>
                <a:gd name="connsiteX25" fmla="*/ 302461 w 5822102"/>
                <a:gd name="connsiteY25" fmla="*/ 2280207 h 6685267"/>
                <a:gd name="connsiteX26" fmla="*/ 285296 w 5822102"/>
                <a:gd name="connsiteY26" fmla="*/ 2316107 h 6685267"/>
                <a:gd name="connsiteX27" fmla="*/ 268991 w 5822102"/>
                <a:gd name="connsiteY27" fmla="*/ 2352355 h 6685267"/>
                <a:gd name="connsiteX28" fmla="*/ 237849 w 5822102"/>
                <a:gd name="connsiteY28" fmla="*/ 2425432 h 6685267"/>
                <a:gd name="connsiteX29" fmla="*/ 208670 w 5822102"/>
                <a:gd name="connsiteY29" fmla="*/ 2499319 h 6685267"/>
                <a:gd name="connsiteX30" fmla="*/ 113775 w 5822102"/>
                <a:gd name="connsiteY30" fmla="*/ 2801929 h 6685267"/>
                <a:gd name="connsiteX31" fmla="*/ 36781 w 5822102"/>
                <a:gd name="connsiteY31" fmla="*/ 3428922 h 6685267"/>
                <a:gd name="connsiteX32" fmla="*/ 69148 w 5822102"/>
                <a:gd name="connsiteY32" fmla="*/ 3741955 h 6685267"/>
                <a:gd name="connsiteX33" fmla="*/ 167966 w 5822102"/>
                <a:gd name="connsiteY33" fmla="*/ 4041323 h 6685267"/>
                <a:gd name="connsiteX34" fmla="*/ 202049 w 5822102"/>
                <a:gd name="connsiteY34" fmla="*/ 4112894 h 6685267"/>
                <a:gd name="connsiteX35" fmla="*/ 239933 w 5822102"/>
                <a:gd name="connsiteY35" fmla="*/ 4182843 h 6685267"/>
                <a:gd name="connsiteX36" fmla="*/ 323916 w 5822102"/>
                <a:gd name="connsiteY36" fmla="*/ 4318456 h 6685267"/>
                <a:gd name="connsiteX37" fmla="*/ 416604 w 5822102"/>
                <a:gd name="connsiteY37" fmla="*/ 4449436 h 6685267"/>
                <a:gd name="connsiteX38" fmla="*/ 515911 w 5822102"/>
                <a:gd name="connsiteY38" fmla="*/ 4576711 h 6685267"/>
                <a:gd name="connsiteX39" fmla="*/ 722619 w 5822102"/>
                <a:gd name="connsiteY39" fmla="*/ 4828482 h 6685267"/>
                <a:gd name="connsiteX40" fmla="*/ 825972 w 5822102"/>
                <a:gd name="connsiteY40" fmla="*/ 4956104 h 6685267"/>
                <a:gd name="connsiteX41" fmla="*/ 926506 w 5822102"/>
                <a:gd name="connsiteY41" fmla="*/ 5085347 h 6685267"/>
                <a:gd name="connsiteX42" fmla="*/ 1027040 w 5822102"/>
                <a:gd name="connsiteY42" fmla="*/ 5210191 h 6685267"/>
                <a:gd name="connsiteX43" fmla="*/ 1132110 w 5822102"/>
                <a:gd name="connsiteY43" fmla="*/ 5330748 h 6685267"/>
                <a:gd name="connsiteX44" fmla="*/ 1354880 w 5822102"/>
                <a:gd name="connsiteY44" fmla="*/ 5558083 h 6685267"/>
                <a:gd name="connsiteX45" fmla="*/ 1855220 w 5822102"/>
                <a:gd name="connsiteY45" fmla="*/ 5937591 h 6685267"/>
                <a:gd name="connsiteX46" fmla="*/ 2131810 w 5822102"/>
                <a:gd name="connsiteY46" fmla="*/ 6080268 h 6685267"/>
                <a:gd name="connsiteX47" fmla="*/ 2423726 w 5822102"/>
                <a:gd name="connsiteY47" fmla="*/ 6188087 h 6685267"/>
                <a:gd name="connsiteX48" fmla="*/ 2727780 w 5822102"/>
                <a:gd name="connsiteY48" fmla="*/ 6262552 h 6685267"/>
                <a:gd name="connsiteX49" fmla="*/ 3041276 w 5822102"/>
                <a:gd name="connsiteY49" fmla="*/ 6304245 h 6685267"/>
                <a:gd name="connsiteX50" fmla="*/ 3360532 w 5822102"/>
                <a:gd name="connsiteY50" fmla="*/ 6317331 h 6685267"/>
                <a:gd name="connsiteX51" fmla="*/ 3439855 w 5822102"/>
                <a:gd name="connsiteY51" fmla="*/ 6316751 h 6685267"/>
                <a:gd name="connsiteX52" fmla="*/ 3478721 w 5822102"/>
                <a:gd name="connsiteY52" fmla="*/ 6315826 h 6685267"/>
                <a:gd name="connsiteX53" fmla="*/ 3517463 w 5822102"/>
                <a:gd name="connsiteY53" fmla="*/ 6313971 h 6685267"/>
                <a:gd name="connsiteX54" fmla="*/ 3671452 w 5822102"/>
                <a:gd name="connsiteY54" fmla="*/ 6301233 h 6685267"/>
                <a:gd name="connsiteX55" fmla="*/ 4265460 w 5822102"/>
                <a:gd name="connsiteY55" fmla="*/ 6149638 h 6685267"/>
                <a:gd name="connsiteX56" fmla="*/ 4546587 w 5822102"/>
                <a:gd name="connsiteY56" fmla="*/ 6018079 h 6685267"/>
                <a:gd name="connsiteX57" fmla="*/ 4818030 w 5822102"/>
                <a:gd name="connsiteY57" fmla="*/ 5858029 h 6685267"/>
                <a:gd name="connsiteX58" fmla="*/ 5081870 w 5822102"/>
                <a:gd name="connsiteY58" fmla="*/ 5676903 h 6685267"/>
                <a:gd name="connsiteX59" fmla="*/ 5212073 w 5822102"/>
                <a:gd name="connsiteY59" fmla="*/ 5581013 h 6685267"/>
                <a:gd name="connsiteX60" fmla="*/ 5343625 w 5822102"/>
                <a:gd name="connsiteY60" fmla="*/ 5481533 h 6685267"/>
                <a:gd name="connsiteX61" fmla="*/ 5610378 w 5822102"/>
                <a:gd name="connsiteY61" fmla="*/ 5284425 h 6685267"/>
                <a:gd name="connsiteX62" fmla="*/ 5822102 w 5822102"/>
                <a:gd name="connsiteY62" fmla="*/ 5126414 h 6685267"/>
                <a:gd name="connsiteX63" fmla="*/ 5822102 w 5822102"/>
                <a:gd name="connsiteY63" fmla="*/ 5556641 h 6685267"/>
                <a:gd name="connsiteX64" fmla="*/ 5576325 w 5822102"/>
                <a:gd name="connsiteY64" fmla="*/ 5749979 h 6685267"/>
                <a:gd name="connsiteX65" fmla="*/ 5447715 w 5822102"/>
                <a:gd name="connsiteY65" fmla="*/ 5852818 h 6685267"/>
                <a:gd name="connsiteX66" fmla="*/ 5315059 w 5822102"/>
                <a:gd name="connsiteY66" fmla="*/ 5956236 h 6685267"/>
                <a:gd name="connsiteX67" fmla="*/ 5038468 w 5822102"/>
                <a:gd name="connsiteY67" fmla="*/ 6155776 h 6685267"/>
                <a:gd name="connsiteX68" fmla="*/ 4741892 w 5822102"/>
                <a:gd name="connsiteY68" fmla="*/ 6338292 h 6685267"/>
                <a:gd name="connsiteX69" fmla="*/ 4420920 w 5822102"/>
                <a:gd name="connsiteY69" fmla="*/ 6492203 h 6685267"/>
                <a:gd name="connsiteX70" fmla="*/ 3717672 w 5822102"/>
                <a:gd name="connsiteY70" fmla="*/ 6670434 h 6685267"/>
                <a:gd name="connsiteX71" fmla="*/ 3535853 w 5822102"/>
                <a:gd name="connsiteY71" fmla="*/ 6683289 h 6685267"/>
                <a:gd name="connsiteX72" fmla="*/ 3490367 w 5822102"/>
                <a:gd name="connsiteY72" fmla="*/ 6684910 h 6685267"/>
                <a:gd name="connsiteX73" fmla="*/ 3445005 w 5822102"/>
                <a:gd name="connsiteY73" fmla="*/ 6685142 h 6685267"/>
                <a:gd name="connsiteX74" fmla="*/ 3355872 w 5822102"/>
                <a:gd name="connsiteY74" fmla="*/ 6684100 h 6685267"/>
                <a:gd name="connsiteX75" fmla="*/ 3179203 w 5822102"/>
                <a:gd name="connsiteY75" fmla="*/ 6677150 h 6685267"/>
                <a:gd name="connsiteX76" fmla="*/ 3002410 w 5822102"/>
                <a:gd name="connsiteY76" fmla="*/ 6661169 h 6685267"/>
                <a:gd name="connsiteX77" fmla="*/ 2650296 w 5822102"/>
                <a:gd name="connsiteY77" fmla="*/ 6604191 h 6685267"/>
                <a:gd name="connsiteX78" fmla="*/ 2306028 w 5822102"/>
                <a:gd name="connsiteY78" fmla="*/ 6505869 h 6685267"/>
                <a:gd name="connsiteX79" fmla="*/ 1978803 w 5822102"/>
                <a:gd name="connsiteY79" fmla="*/ 6363307 h 6685267"/>
                <a:gd name="connsiteX80" fmla="*/ 1678428 w 5822102"/>
                <a:gd name="connsiteY80" fmla="*/ 6177779 h 6685267"/>
                <a:gd name="connsiteX81" fmla="*/ 1175880 w 5822102"/>
                <a:gd name="connsiteY81" fmla="*/ 5710373 h 6685267"/>
                <a:gd name="connsiteX82" fmla="*/ 971502 w 5822102"/>
                <a:gd name="connsiteY82" fmla="*/ 5445399 h 6685267"/>
                <a:gd name="connsiteX83" fmla="*/ 790909 w 5822102"/>
                <a:gd name="connsiteY83" fmla="*/ 5169078 h 6685267"/>
                <a:gd name="connsiteX84" fmla="*/ 706680 w 5822102"/>
                <a:gd name="connsiteY84" fmla="*/ 5031959 h 6685267"/>
                <a:gd name="connsiteX85" fmla="*/ 619143 w 5822102"/>
                <a:gd name="connsiteY85" fmla="*/ 4897157 h 6685267"/>
                <a:gd name="connsiteX86" fmla="*/ 436465 w 5822102"/>
                <a:gd name="connsiteY86" fmla="*/ 4628710 h 6685267"/>
                <a:gd name="connsiteX87" fmla="*/ 347088 w 5822102"/>
                <a:gd name="connsiteY87" fmla="*/ 4492171 h 6685267"/>
                <a:gd name="connsiteX88" fmla="*/ 262001 w 5822102"/>
                <a:gd name="connsiteY88" fmla="*/ 4352619 h 6685267"/>
                <a:gd name="connsiteX89" fmla="*/ 118679 w 5822102"/>
                <a:gd name="connsiteY89" fmla="*/ 4059853 h 6685267"/>
                <a:gd name="connsiteX90" fmla="*/ 28322 w 5822102"/>
                <a:gd name="connsiteY90" fmla="*/ 3749136 h 6685267"/>
                <a:gd name="connsiteX91" fmla="*/ 0 w 5822102"/>
                <a:gd name="connsiteY91" fmla="*/ 3428922 h 6685267"/>
                <a:gd name="connsiteX92" fmla="*/ 253052 w 5822102"/>
                <a:gd name="connsiteY92" fmla="*/ 2174356 h 6685267"/>
                <a:gd name="connsiteX93" fmla="*/ 389141 w 5822102"/>
                <a:gd name="connsiteY93" fmla="*/ 1877652 h 6685267"/>
                <a:gd name="connsiteX94" fmla="*/ 552079 w 5822102"/>
                <a:gd name="connsiteY94" fmla="*/ 1591834 h 6685267"/>
                <a:gd name="connsiteX95" fmla="*/ 954950 w 5822102"/>
                <a:gd name="connsiteY95" fmla="*/ 1061773 h 6685267"/>
                <a:gd name="connsiteX96" fmla="*/ 1192922 w 5822102"/>
                <a:gd name="connsiteY96" fmla="*/ 822626 h 6685267"/>
                <a:gd name="connsiteX97" fmla="*/ 1255939 w 5822102"/>
                <a:gd name="connsiteY97" fmla="*/ 765880 h 6685267"/>
                <a:gd name="connsiteX98" fmla="*/ 1320183 w 5822102"/>
                <a:gd name="connsiteY98" fmla="*/ 710291 h 6685267"/>
                <a:gd name="connsiteX99" fmla="*/ 1452961 w 5822102"/>
                <a:gd name="connsiteY99" fmla="*/ 603514 h 6685267"/>
                <a:gd name="connsiteX100" fmla="*/ 2033360 w 5822102"/>
                <a:gd name="connsiteY100" fmla="*/ 235818 h 6685267"/>
                <a:gd name="connsiteX101" fmla="*/ 2512513 w 5822102"/>
                <a:gd name="connsiteY101" fmla="*/ 30012 h 6685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5822102" h="6685267">
                  <a:moveTo>
                    <a:pt x="2605444" y="0"/>
                  </a:moveTo>
                  <a:lnTo>
                    <a:pt x="4757391" y="0"/>
                  </a:lnTo>
                  <a:lnTo>
                    <a:pt x="4913680" y="56274"/>
                  </a:lnTo>
                  <a:cubicBezTo>
                    <a:pt x="5074659" y="119278"/>
                    <a:pt x="5229483" y="195083"/>
                    <a:pt x="5376238" y="282027"/>
                  </a:cubicBezTo>
                  <a:cubicBezTo>
                    <a:pt x="5474014" y="340105"/>
                    <a:pt x="5568080" y="403280"/>
                    <a:pt x="5658024" y="471014"/>
                  </a:cubicBezTo>
                  <a:lnTo>
                    <a:pt x="5822102" y="609109"/>
                  </a:lnTo>
                  <a:lnTo>
                    <a:pt x="5822102" y="760697"/>
                  </a:lnTo>
                  <a:lnTo>
                    <a:pt x="5707785" y="666601"/>
                  </a:lnTo>
                  <a:cubicBezTo>
                    <a:pt x="5665273" y="633682"/>
                    <a:pt x="5621749" y="602008"/>
                    <a:pt x="5577306" y="571666"/>
                  </a:cubicBezTo>
                  <a:cubicBezTo>
                    <a:pt x="5487929" y="511562"/>
                    <a:pt x="5395118" y="456089"/>
                    <a:pt x="5298630" y="407449"/>
                  </a:cubicBezTo>
                  <a:cubicBezTo>
                    <a:pt x="5106266" y="309010"/>
                    <a:pt x="4901153" y="235355"/>
                    <a:pt x="4690768" y="184979"/>
                  </a:cubicBezTo>
                  <a:cubicBezTo>
                    <a:pt x="4480382" y="134486"/>
                    <a:pt x="4264724" y="106807"/>
                    <a:pt x="4048577" y="99280"/>
                  </a:cubicBezTo>
                  <a:cubicBezTo>
                    <a:pt x="3832182" y="90709"/>
                    <a:pt x="3617997" y="102290"/>
                    <a:pt x="3405404" y="131937"/>
                  </a:cubicBezTo>
                  <a:cubicBezTo>
                    <a:pt x="3299353" y="147340"/>
                    <a:pt x="3193915" y="166449"/>
                    <a:pt x="3089702" y="190190"/>
                  </a:cubicBezTo>
                  <a:cubicBezTo>
                    <a:pt x="2985491" y="214278"/>
                    <a:pt x="2882137" y="241725"/>
                    <a:pt x="2780132" y="273457"/>
                  </a:cubicBezTo>
                  <a:cubicBezTo>
                    <a:pt x="2678126" y="305073"/>
                    <a:pt x="2577348" y="340510"/>
                    <a:pt x="2478040" y="379654"/>
                  </a:cubicBezTo>
                  <a:cubicBezTo>
                    <a:pt x="2378854" y="418914"/>
                    <a:pt x="2281017" y="461763"/>
                    <a:pt x="2184897" y="507972"/>
                  </a:cubicBezTo>
                  <a:cubicBezTo>
                    <a:pt x="1992657" y="600271"/>
                    <a:pt x="1806791" y="705542"/>
                    <a:pt x="1629141" y="823205"/>
                  </a:cubicBezTo>
                  <a:cubicBezTo>
                    <a:pt x="1584882" y="852736"/>
                    <a:pt x="1540745" y="882731"/>
                    <a:pt x="1497711" y="914000"/>
                  </a:cubicBezTo>
                  <a:cubicBezTo>
                    <a:pt x="1475888" y="929286"/>
                    <a:pt x="1454555" y="945153"/>
                    <a:pt x="1433099" y="960903"/>
                  </a:cubicBezTo>
                  <a:cubicBezTo>
                    <a:pt x="1411521" y="976537"/>
                    <a:pt x="1390311" y="992634"/>
                    <a:pt x="1369346" y="1008963"/>
                  </a:cubicBezTo>
                  <a:cubicBezTo>
                    <a:pt x="1285119" y="1074165"/>
                    <a:pt x="1202730" y="1141797"/>
                    <a:pt x="1123406" y="1212905"/>
                  </a:cubicBezTo>
                  <a:cubicBezTo>
                    <a:pt x="964391" y="1354656"/>
                    <a:pt x="816900" y="1509261"/>
                    <a:pt x="684367" y="1675564"/>
                  </a:cubicBezTo>
                  <a:cubicBezTo>
                    <a:pt x="618161" y="1758716"/>
                    <a:pt x="555512" y="1844763"/>
                    <a:pt x="497153" y="1933588"/>
                  </a:cubicBezTo>
                  <a:cubicBezTo>
                    <a:pt x="439775" y="2022877"/>
                    <a:pt x="385584" y="2114367"/>
                    <a:pt x="337770" y="2208983"/>
                  </a:cubicBezTo>
                  <a:cubicBezTo>
                    <a:pt x="325388" y="2232493"/>
                    <a:pt x="313862" y="2256349"/>
                    <a:pt x="302461" y="2280207"/>
                  </a:cubicBezTo>
                  <a:lnTo>
                    <a:pt x="285296" y="2316107"/>
                  </a:lnTo>
                  <a:lnTo>
                    <a:pt x="268991" y="2352355"/>
                  </a:lnTo>
                  <a:cubicBezTo>
                    <a:pt x="258324" y="2376560"/>
                    <a:pt x="247535" y="2400764"/>
                    <a:pt x="237849" y="2425432"/>
                  </a:cubicBezTo>
                  <a:cubicBezTo>
                    <a:pt x="228163" y="2450099"/>
                    <a:pt x="217498" y="2474419"/>
                    <a:pt x="208670" y="2499319"/>
                  </a:cubicBezTo>
                  <a:cubicBezTo>
                    <a:pt x="170909" y="2598219"/>
                    <a:pt x="138908" y="2699206"/>
                    <a:pt x="113775" y="2801929"/>
                  </a:cubicBezTo>
                  <a:cubicBezTo>
                    <a:pt x="62773" y="3006911"/>
                    <a:pt x="36659" y="3217917"/>
                    <a:pt x="36781" y="3428922"/>
                  </a:cubicBezTo>
                  <a:cubicBezTo>
                    <a:pt x="37394" y="3534078"/>
                    <a:pt x="47816" y="3639001"/>
                    <a:pt x="69148" y="3741955"/>
                  </a:cubicBezTo>
                  <a:cubicBezTo>
                    <a:pt x="91585" y="3844679"/>
                    <a:pt x="124074" y="3945202"/>
                    <a:pt x="167966" y="4041323"/>
                  </a:cubicBezTo>
                  <a:cubicBezTo>
                    <a:pt x="178387" y="4065528"/>
                    <a:pt x="190525" y="4089153"/>
                    <a:pt x="202049" y="4112894"/>
                  </a:cubicBezTo>
                  <a:cubicBezTo>
                    <a:pt x="214555" y="4136288"/>
                    <a:pt x="226447" y="4159912"/>
                    <a:pt x="239933" y="4182843"/>
                  </a:cubicBezTo>
                  <a:cubicBezTo>
                    <a:pt x="265680" y="4229167"/>
                    <a:pt x="294368" y="4274101"/>
                    <a:pt x="323916" y="4318456"/>
                  </a:cubicBezTo>
                  <a:cubicBezTo>
                    <a:pt x="353341" y="4362927"/>
                    <a:pt x="384849" y="4406240"/>
                    <a:pt x="416604" y="4449436"/>
                  </a:cubicBezTo>
                  <a:cubicBezTo>
                    <a:pt x="448847" y="4492286"/>
                    <a:pt x="482319" y="4534557"/>
                    <a:pt x="515911" y="4576711"/>
                  </a:cubicBezTo>
                  <a:cubicBezTo>
                    <a:pt x="583219" y="4661137"/>
                    <a:pt x="653594" y="4743825"/>
                    <a:pt x="722619" y="4828482"/>
                  </a:cubicBezTo>
                  <a:cubicBezTo>
                    <a:pt x="757315" y="4870637"/>
                    <a:pt x="791889" y="4913138"/>
                    <a:pt x="825972" y="4956104"/>
                  </a:cubicBezTo>
                  <a:cubicBezTo>
                    <a:pt x="859934" y="4998722"/>
                    <a:pt x="893649" y="5044004"/>
                    <a:pt x="926506" y="5085347"/>
                  </a:cubicBezTo>
                  <a:cubicBezTo>
                    <a:pt x="959119" y="5127734"/>
                    <a:pt x="993324" y="5168847"/>
                    <a:pt x="1027040" y="5210191"/>
                  </a:cubicBezTo>
                  <a:cubicBezTo>
                    <a:pt x="1061737" y="5250840"/>
                    <a:pt x="1096188" y="5291488"/>
                    <a:pt x="1132110" y="5330748"/>
                  </a:cubicBezTo>
                  <a:cubicBezTo>
                    <a:pt x="1203465" y="5409731"/>
                    <a:pt x="1277639" y="5485818"/>
                    <a:pt x="1354880" y="5558083"/>
                  </a:cubicBezTo>
                  <a:cubicBezTo>
                    <a:pt x="1509603" y="5702266"/>
                    <a:pt x="1676588" y="5830930"/>
                    <a:pt x="1855220" y="5937591"/>
                  </a:cubicBezTo>
                  <a:cubicBezTo>
                    <a:pt x="1944720" y="5990632"/>
                    <a:pt x="2036549" y="6039272"/>
                    <a:pt x="2131810" y="6080268"/>
                  </a:cubicBezTo>
                  <a:cubicBezTo>
                    <a:pt x="2226460" y="6122423"/>
                    <a:pt x="2324173" y="6157977"/>
                    <a:pt x="2423726" y="6188087"/>
                  </a:cubicBezTo>
                  <a:cubicBezTo>
                    <a:pt x="2523280" y="6218313"/>
                    <a:pt x="2624794" y="6242749"/>
                    <a:pt x="2727780" y="6262552"/>
                  </a:cubicBezTo>
                  <a:cubicBezTo>
                    <a:pt x="2830890" y="6282008"/>
                    <a:pt x="2935714" y="6295326"/>
                    <a:pt x="3041276" y="6304245"/>
                  </a:cubicBezTo>
                  <a:cubicBezTo>
                    <a:pt x="3146836" y="6313277"/>
                    <a:pt x="3253499" y="6317215"/>
                    <a:pt x="3360532" y="6317331"/>
                  </a:cubicBezTo>
                  <a:cubicBezTo>
                    <a:pt x="3387259" y="6317331"/>
                    <a:pt x="3414354" y="6317794"/>
                    <a:pt x="3439855" y="6316751"/>
                  </a:cubicBezTo>
                  <a:lnTo>
                    <a:pt x="3478721" y="6315826"/>
                  </a:lnTo>
                  <a:lnTo>
                    <a:pt x="3517463" y="6313971"/>
                  </a:lnTo>
                  <a:cubicBezTo>
                    <a:pt x="3569078" y="6311772"/>
                    <a:pt x="3620449" y="6306907"/>
                    <a:pt x="3671452" y="6301233"/>
                  </a:cubicBezTo>
                  <a:cubicBezTo>
                    <a:pt x="3875707" y="6277608"/>
                    <a:pt x="4074445" y="6225841"/>
                    <a:pt x="4265460" y="6149638"/>
                  </a:cubicBezTo>
                  <a:cubicBezTo>
                    <a:pt x="4361212" y="6111884"/>
                    <a:pt x="4454636" y="6067065"/>
                    <a:pt x="4546587" y="6018079"/>
                  </a:cubicBezTo>
                  <a:cubicBezTo>
                    <a:pt x="4638662" y="5969322"/>
                    <a:pt x="4729020" y="5915240"/>
                    <a:pt x="4818030" y="5858029"/>
                  </a:cubicBezTo>
                  <a:cubicBezTo>
                    <a:pt x="4907038" y="5800703"/>
                    <a:pt x="4994577" y="5739672"/>
                    <a:pt x="5081870" y="5676903"/>
                  </a:cubicBezTo>
                  <a:cubicBezTo>
                    <a:pt x="5125392" y="5645519"/>
                    <a:pt x="5168794" y="5613324"/>
                    <a:pt x="5212073" y="5581013"/>
                  </a:cubicBezTo>
                  <a:lnTo>
                    <a:pt x="5343625" y="5481533"/>
                  </a:lnTo>
                  <a:cubicBezTo>
                    <a:pt x="5432696" y="5414768"/>
                    <a:pt x="5521951" y="5349452"/>
                    <a:pt x="5610378" y="5284425"/>
                  </a:cubicBezTo>
                  <a:lnTo>
                    <a:pt x="5822102" y="5126414"/>
                  </a:lnTo>
                  <a:lnTo>
                    <a:pt x="5822102" y="5556641"/>
                  </a:lnTo>
                  <a:lnTo>
                    <a:pt x="5576325" y="5749979"/>
                  </a:lnTo>
                  <a:lnTo>
                    <a:pt x="5447715" y="5852818"/>
                  </a:lnTo>
                  <a:cubicBezTo>
                    <a:pt x="5403945" y="5887445"/>
                    <a:pt x="5359932" y="5922073"/>
                    <a:pt x="5315059" y="5956236"/>
                  </a:cubicBezTo>
                  <a:cubicBezTo>
                    <a:pt x="5225682" y="6024680"/>
                    <a:pt x="5133976" y="6091734"/>
                    <a:pt x="5038468" y="6155776"/>
                  </a:cubicBezTo>
                  <a:cubicBezTo>
                    <a:pt x="4943084" y="6219703"/>
                    <a:pt x="4845002" y="6281777"/>
                    <a:pt x="4741892" y="6338292"/>
                  </a:cubicBezTo>
                  <a:cubicBezTo>
                    <a:pt x="4638784" y="6394692"/>
                    <a:pt x="4532120" y="6447038"/>
                    <a:pt x="4420920" y="6492203"/>
                  </a:cubicBezTo>
                  <a:cubicBezTo>
                    <a:pt x="4199255" y="6583693"/>
                    <a:pt x="3959813" y="6644840"/>
                    <a:pt x="3717672" y="6670434"/>
                  </a:cubicBezTo>
                  <a:cubicBezTo>
                    <a:pt x="3657106" y="6676456"/>
                    <a:pt x="3596419" y="6681321"/>
                    <a:pt x="3535853" y="6683289"/>
                  </a:cubicBezTo>
                  <a:lnTo>
                    <a:pt x="3490367" y="6684910"/>
                  </a:lnTo>
                  <a:lnTo>
                    <a:pt x="3445005" y="6685142"/>
                  </a:lnTo>
                  <a:cubicBezTo>
                    <a:pt x="3414354" y="6685605"/>
                    <a:pt x="3385297" y="6684679"/>
                    <a:pt x="3355872" y="6684100"/>
                  </a:cubicBezTo>
                  <a:cubicBezTo>
                    <a:pt x="3297146" y="6683405"/>
                    <a:pt x="3238052" y="6680047"/>
                    <a:pt x="3179203" y="6677150"/>
                  </a:cubicBezTo>
                  <a:cubicBezTo>
                    <a:pt x="3120232" y="6672519"/>
                    <a:pt x="3061259" y="6668233"/>
                    <a:pt x="3002410" y="6661169"/>
                  </a:cubicBezTo>
                  <a:cubicBezTo>
                    <a:pt x="2884589" y="6647851"/>
                    <a:pt x="2766891" y="6629669"/>
                    <a:pt x="2650296" y="6604191"/>
                  </a:cubicBezTo>
                  <a:cubicBezTo>
                    <a:pt x="2533702" y="6578713"/>
                    <a:pt x="2418456" y="6545938"/>
                    <a:pt x="2306028" y="6505869"/>
                  </a:cubicBezTo>
                  <a:cubicBezTo>
                    <a:pt x="2193602" y="6465683"/>
                    <a:pt x="2084118" y="6417738"/>
                    <a:pt x="1978803" y="6363307"/>
                  </a:cubicBezTo>
                  <a:cubicBezTo>
                    <a:pt x="1873855" y="6308066"/>
                    <a:pt x="1773077" y="6246340"/>
                    <a:pt x="1678428" y="6177779"/>
                  </a:cubicBezTo>
                  <a:cubicBezTo>
                    <a:pt x="1488393" y="6041356"/>
                    <a:pt x="1321900" y="5881423"/>
                    <a:pt x="1175880" y="5710373"/>
                  </a:cubicBezTo>
                  <a:cubicBezTo>
                    <a:pt x="1103177" y="5624441"/>
                    <a:pt x="1035501" y="5535732"/>
                    <a:pt x="971502" y="5445399"/>
                  </a:cubicBezTo>
                  <a:cubicBezTo>
                    <a:pt x="907380" y="5355069"/>
                    <a:pt x="847550" y="5262768"/>
                    <a:pt x="790909" y="5169078"/>
                  </a:cubicBezTo>
                  <a:cubicBezTo>
                    <a:pt x="761974" y="5121712"/>
                    <a:pt x="735492" y="5077357"/>
                    <a:pt x="706680" y="5031959"/>
                  </a:cubicBezTo>
                  <a:cubicBezTo>
                    <a:pt x="678114" y="4986910"/>
                    <a:pt x="649058" y="4941860"/>
                    <a:pt x="619143" y="4897157"/>
                  </a:cubicBezTo>
                  <a:lnTo>
                    <a:pt x="436465" y="4628710"/>
                  </a:lnTo>
                  <a:cubicBezTo>
                    <a:pt x="406182" y="4583544"/>
                    <a:pt x="376267" y="4538147"/>
                    <a:pt x="347088" y="4492171"/>
                  </a:cubicBezTo>
                  <a:cubicBezTo>
                    <a:pt x="317908" y="4446194"/>
                    <a:pt x="288974" y="4400102"/>
                    <a:pt x="262001" y="4352619"/>
                  </a:cubicBezTo>
                  <a:cubicBezTo>
                    <a:pt x="207934" y="4258119"/>
                    <a:pt x="158280" y="4160840"/>
                    <a:pt x="118679" y="4059853"/>
                  </a:cubicBezTo>
                  <a:cubicBezTo>
                    <a:pt x="78343" y="3959214"/>
                    <a:pt x="48429" y="3854870"/>
                    <a:pt x="28322" y="3749136"/>
                  </a:cubicBezTo>
                  <a:cubicBezTo>
                    <a:pt x="9073" y="3643402"/>
                    <a:pt x="0" y="3536046"/>
                    <a:pt x="0" y="3428922"/>
                  </a:cubicBezTo>
                  <a:cubicBezTo>
                    <a:pt x="1594" y="3001816"/>
                    <a:pt x="89010" y="2575868"/>
                    <a:pt x="253052" y="2174356"/>
                  </a:cubicBezTo>
                  <a:cubicBezTo>
                    <a:pt x="294246" y="2074066"/>
                    <a:pt x="338873" y="1974700"/>
                    <a:pt x="389141" y="1877652"/>
                  </a:cubicBezTo>
                  <a:cubicBezTo>
                    <a:pt x="438672" y="1780256"/>
                    <a:pt x="493230" y="1684945"/>
                    <a:pt x="552079" y="1591834"/>
                  </a:cubicBezTo>
                  <a:cubicBezTo>
                    <a:pt x="669900" y="1405728"/>
                    <a:pt x="804394" y="1227729"/>
                    <a:pt x="954950" y="1061773"/>
                  </a:cubicBezTo>
                  <a:cubicBezTo>
                    <a:pt x="1030597" y="979085"/>
                    <a:pt x="1109552" y="898829"/>
                    <a:pt x="1192922" y="822626"/>
                  </a:cubicBezTo>
                  <a:cubicBezTo>
                    <a:pt x="1213642" y="803402"/>
                    <a:pt x="1234483" y="784409"/>
                    <a:pt x="1255939" y="765880"/>
                  </a:cubicBezTo>
                  <a:cubicBezTo>
                    <a:pt x="1277273" y="747234"/>
                    <a:pt x="1298237" y="728241"/>
                    <a:pt x="1320183" y="710291"/>
                  </a:cubicBezTo>
                  <a:cubicBezTo>
                    <a:pt x="1363585" y="673811"/>
                    <a:pt x="1408088" y="638489"/>
                    <a:pt x="1452961" y="603514"/>
                  </a:cubicBezTo>
                  <a:cubicBezTo>
                    <a:pt x="1633310" y="464543"/>
                    <a:pt x="1828125" y="341437"/>
                    <a:pt x="2033360" y="235818"/>
                  </a:cubicBezTo>
                  <a:cubicBezTo>
                    <a:pt x="2187242" y="156561"/>
                    <a:pt x="2347554" y="87597"/>
                    <a:pt x="2512513" y="3001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15102EBE-A80F-4CFF-B1DD-941EF9728B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04998" y="98659"/>
              <a:ext cx="5774333" cy="6315453"/>
            </a:xfrm>
            <a:custGeom>
              <a:avLst/>
              <a:gdLst>
                <a:gd name="connsiteX0" fmla="*/ 3707237 w 5774333"/>
                <a:gd name="connsiteY0" fmla="*/ 1489 h 6315453"/>
                <a:gd name="connsiteX1" fmla="*/ 4037665 w 5774333"/>
                <a:gd name="connsiteY1" fmla="*/ 6121 h 6315453"/>
                <a:gd name="connsiteX2" fmla="*/ 4692239 w 5774333"/>
                <a:gd name="connsiteY2" fmla="*/ 102128 h 6315453"/>
                <a:gd name="connsiteX3" fmla="*/ 5315059 w 5774333"/>
                <a:gd name="connsiteY3" fmla="*/ 324945 h 6315453"/>
                <a:gd name="connsiteX4" fmla="*/ 5738325 w 5774333"/>
                <a:gd name="connsiteY4" fmla="*/ 578286 h 6315453"/>
                <a:gd name="connsiteX5" fmla="*/ 5774333 w 5774333"/>
                <a:gd name="connsiteY5" fmla="*/ 606551 h 6315453"/>
                <a:gd name="connsiteX6" fmla="*/ 5774333 w 5774333"/>
                <a:gd name="connsiteY6" fmla="*/ 975490 h 6315453"/>
                <a:gd name="connsiteX7" fmla="*/ 5676001 w 5774333"/>
                <a:gd name="connsiteY7" fmla="*/ 889749 h 6315453"/>
                <a:gd name="connsiteX8" fmla="*/ 5177132 w 5774333"/>
                <a:gd name="connsiteY8" fmla="*/ 581926 h 6315453"/>
                <a:gd name="connsiteX9" fmla="*/ 4615735 w 5774333"/>
                <a:gd name="connsiteY9" fmla="*/ 388640 h 6315453"/>
                <a:gd name="connsiteX10" fmla="*/ 4020010 w 5774333"/>
                <a:gd name="connsiteY10" fmla="*/ 308500 h 6315453"/>
                <a:gd name="connsiteX11" fmla="*/ 3416315 w 5774333"/>
                <a:gd name="connsiteY11" fmla="*/ 328882 h 6315453"/>
                <a:gd name="connsiteX12" fmla="*/ 2823779 w 5774333"/>
                <a:gd name="connsiteY12" fmla="*/ 446545 h 6315453"/>
                <a:gd name="connsiteX13" fmla="*/ 2256987 w 5774333"/>
                <a:gd name="connsiteY13" fmla="*/ 651296 h 6315453"/>
                <a:gd name="connsiteX14" fmla="*/ 1244169 w 5774333"/>
                <a:gd name="connsiteY14" fmla="*/ 1280374 h 6315453"/>
                <a:gd name="connsiteX15" fmla="*/ 830141 w 5774333"/>
                <a:gd name="connsiteY15" fmla="*/ 1700184 h 6315453"/>
                <a:gd name="connsiteX16" fmla="*/ 502792 w 5774333"/>
                <a:gd name="connsiteY16" fmla="*/ 2182300 h 6315453"/>
                <a:gd name="connsiteX17" fmla="*/ 280637 w 5774333"/>
                <a:gd name="connsiteY17" fmla="*/ 2715256 h 6315453"/>
                <a:gd name="connsiteX18" fmla="*/ 199843 w 5774333"/>
                <a:gd name="connsiteY18" fmla="*/ 3283418 h 6315453"/>
                <a:gd name="connsiteX19" fmla="*/ 233926 w 5774333"/>
                <a:gd name="connsiteY19" fmla="*/ 3561593 h 6315453"/>
                <a:gd name="connsiteX20" fmla="*/ 334582 w 5774333"/>
                <a:gd name="connsiteY20" fmla="*/ 3821816 h 6315453"/>
                <a:gd name="connsiteX21" fmla="*/ 404834 w 5774333"/>
                <a:gd name="connsiteY21" fmla="*/ 3944343 h 6315453"/>
                <a:gd name="connsiteX22" fmla="*/ 485506 w 5774333"/>
                <a:gd name="connsiteY22" fmla="*/ 4062932 h 6315453"/>
                <a:gd name="connsiteX23" fmla="*/ 671861 w 5774333"/>
                <a:gd name="connsiteY23" fmla="*/ 4292120 h 6315453"/>
                <a:gd name="connsiteX24" fmla="*/ 873542 w 5774333"/>
                <a:gd name="connsiteY24" fmla="*/ 4523044 h 6315453"/>
                <a:gd name="connsiteX25" fmla="*/ 973831 w 5774333"/>
                <a:gd name="connsiteY25" fmla="*/ 4643601 h 6315453"/>
                <a:gd name="connsiteX26" fmla="*/ 1022014 w 5774333"/>
                <a:gd name="connsiteY26" fmla="*/ 4702780 h 6315453"/>
                <a:gd name="connsiteX27" fmla="*/ 1069215 w 5774333"/>
                <a:gd name="connsiteY27" fmla="*/ 4759411 h 6315453"/>
                <a:gd name="connsiteX28" fmla="*/ 1474784 w 5774333"/>
                <a:gd name="connsiteY28" fmla="*/ 5177948 h 6315453"/>
                <a:gd name="connsiteX29" fmla="*/ 1690442 w 5774333"/>
                <a:gd name="connsiteY29" fmla="*/ 5366255 h 6315453"/>
                <a:gd name="connsiteX30" fmla="*/ 1916276 w 5774333"/>
                <a:gd name="connsiteY30" fmla="*/ 5539852 h 6315453"/>
                <a:gd name="connsiteX31" fmla="*/ 2420784 w 5774333"/>
                <a:gd name="connsiteY31" fmla="*/ 5814437 h 6315453"/>
                <a:gd name="connsiteX32" fmla="*/ 2703015 w 5774333"/>
                <a:gd name="connsiteY32" fmla="*/ 5892029 h 6315453"/>
                <a:gd name="connsiteX33" fmla="*/ 2775350 w 5774333"/>
                <a:gd name="connsiteY33" fmla="*/ 5905695 h 6315453"/>
                <a:gd name="connsiteX34" fmla="*/ 2848299 w 5774333"/>
                <a:gd name="connsiteY34" fmla="*/ 5917161 h 6315453"/>
                <a:gd name="connsiteX35" fmla="*/ 2995544 w 5774333"/>
                <a:gd name="connsiteY35" fmla="*/ 5933605 h 6315453"/>
                <a:gd name="connsiteX36" fmla="*/ 3069596 w 5774333"/>
                <a:gd name="connsiteY36" fmla="*/ 5938933 h 6315453"/>
                <a:gd name="connsiteX37" fmla="*/ 3143894 w 5774333"/>
                <a:gd name="connsiteY37" fmla="*/ 5942639 h 6315453"/>
                <a:gd name="connsiteX38" fmla="*/ 3218436 w 5774333"/>
                <a:gd name="connsiteY38" fmla="*/ 5944260 h 6315453"/>
                <a:gd name="connsiteX39" fmla="*/ 3293101 w 5774333"/>
                <a:gd name="connsiteY39" fmla="*/ 5943913 h 6315453"/>
                <a:gd name="connsiteX40" fmla="*/ 3330494 w 5774333"/>
                <a:gd name="connsiteY40" fmla="*/ 5943565 h 6315453"/>
                <a:gd name="connsiteX41" fmla="*/ 3366540 w 5774333"/>
                <a:gd name="connsiteY41" fmla="*/ 5942059 h 6315453"/>
                <a:gd name="connsiteX42" fmla="*/ 3402462 w 5774333"/>
                <a:gd name="connsiteY42" fmla="*/ 5940323 h 6315453"/>
                <a:gd name="connsiteX43" fmla="*/ 3438262 w 5774333"/>
                <a:gd name="connsiteY43" fmla="*/ 5937543 h 6315453"/>
                <a:gd name="connsiteX44" fmla="*/ 3580236 w 5774333"/>
                <a:gd name="connsiteY44" fmla="*/ 5920982 h 6315453"/>
                <a:gd name="connsiteX45" fmla="*/ 4121034 w 5774333"/>
                <a:gd name="connsiteY45" fmla="*/ 5753290 h 6315453"/>
                <a:gd name="connsiteX46" fmla="*/ 4620639 w 5774333"/>
                <a:gd name="connsiteY46" fmla="*/ 5459364 h 6315453"/>
                <a:gd name="connsiteX47" fmla="*/ 4741771 w 5774333"/>
                <a:gd name="connsiteY47" fmla="*/ 5372971 h 6315453"/>
                <a:gd name="connsiteX48" fmla="*/ 4862901 w 5774333"/>
                <a:gd name="connsiteY48" fmla="*/ 5283682 h 6315453"/>
                <a:gd name="connsiteX49" fmla="*/ 5108229 w 5774333"/>
                <a:gd name="connsiteY49" fmla="*/ 5098386 h 6315453"/>
                <a:gd name="connsiteX50" fmla="*/ 5612493 w 5774333"/>
                <a:gd name="connsiteY50" fmla="*/ 4739724 h 6315453"/>
                <a:gd name="connsiteX51" fmla="*/ 5774333 w 5774333"/>
                <a:gd name="connsiteY51" fmla="*/ 4623488 h 6315453"/>
                <a:gd name="connsiteX52" fmla="*/ 5774333 w 5774333"/>
                <a:gd name="connsiteY52" fmla="*/ 5232926 h 6315453"/>
                <a:gd name="connsiteX53" fmla="*/ 5676492 w 5774333"/>
                <a:gd name="connsiteY53" fmla="*/ 5306859 h 6315453"/>
                <a:gd name="connsiteX54" fmla="*/ 5426260 w 5774333"/>
                <a:gd name="connsiteY54" fmla="*/ 5486233 h 6315453"/>
                <a:gd name="connsiteX55" fmla="*/ 5300225 w 5774333"/>
                <a:gd name="connsiteY55" fmla="*/ 5576217 h 6315453"/>
                <a:gd name="connsiteX56" fmla="*/ 5170757 w 5774333"/>
                <a:gd name="connsiteY56" fmla="*/ 5666780 h 6315453"/>
                <a:gd name="connsiteX57" fmla="*/ 5038100 w 5774333"/>
                <a:gd name="connsiteY57" fmla="*/ 5756185 h 6315453"/>
                <a:gd name="connsiteX58" fmla="*/ 4901276 w 5774333"/>
                <a:gd name="connsiteY58" fmla="*/ 5843043 h 6315453"/>
                <a:gd name="connsiteX59" fmla="*/ 4614019 w 5774333"/>
                <a:gd name="connsiteY59" fmla="*/ 6006103 h 6315453"/>
                <a:gd name="connsiteX60" fmla="*/ 4305061 w 5774333"/>
                <a:gd name="connsiteY60" fmla="*/ 6144726 h 6315453"/>
                <a:gd name="connsiteX61" fmla="*/ 3632710 w 5774333"/>
                <a:gd name="connsiteY61" fmla="*/ 6304196 h 6315453"/>
                <a:gd name="connsiteX62" fmla="*/ 3459594 w 5774333"/>
                <a:gd name="connsiteY62" fmla="*/ 6314504 h 6315453"/>
                <a:gd name="connsiteX63" fmla="*/ 3416315 w 5774333"/>
                <a:gd name="connsiteY63" fmla="*/ 6315429 h 6315453"/>
                <a:gd name="connsiteX64" fmla="*/ 3373159 w 5774333"/>
                <a:gd name="connsiteY64" fmla="*/ 6315198 h 6315453"/>
                <a:gd name="connsiteX65" fmla="*/ 3330127 w 5774333"/>
                <a:gd name="connsiteY65" fmla="*/ 6314735 h 6315453"/>
                <a:gd name="connsiteX66" fmla="*/ 3288320 w 5774333"/>
                <a:gd name="connsiteY66" fmla="*/ 6313230 h 6315453"/>
                <a:gd name="connsiteX67" fmla="*/ 2954350 w 5774333"/>
                <a:gd name="connsiteY67" fmla="*/ 6288098 h 6315453"/>
                <a:gd name="connsiteX68" fmla="*/ 2622466 w 5774333"/>
                <a:gd name="connsiteY68" fmla="*/ 6232742 h 6315453"/>
                <a:gd name="connsiteX69" fmla="*/ 2296466 w 5774333"/>
                <a:gd name="connsiteY69" fmla="*/ 6146001 h 6315453"/>
                <a:gd name="connsiteX70" fmla="*/ 1672419 w 5774333"/>
                <a:gd name="connsiteY70" fmla="*/ 5885197 h 6315453"/>
                <a:gd name="connsiteX71" fmla="*/ 1146578 w 5774333"/>
                <a:gd name="connsiteY71" fmla="*/ 5479168 h 6315453"/>
                <a:gd name="connsiteX72" fmla="*/ 933372 w 5774333"/>
                <a:gd name="connsiteY72" fmla="*/ 5234810 h 6315453"/>
                <a:gd name="connsiteX73" fmla="*/ 747140 w 5774333"/>
                <a:gd name="connsiteY73" fmla="*/ 4976091 h 6315453"/>
                <a:gd name="connsiteX74" fmla="*/ 703616 w 5774333"/>
                <a:gd name="connsiteY74" fmla="*/ 4910196 h 6315453"/>
                <a:gd name="connsiteX75" fmla="*/ 662053 w 5774333"/>
                <a:gd name="connsiteY75" fmla="*/ 4846269 h 6315453"/>
                <a:gd name="connsiteX76" fmla="*/ 580033 w 5774333"/>
                <a:gd name="connsiteY76" fmla="*/ 4722352 h 6315453"/>
                <a:gd name="connsiteX77" fmla="*/ 410105 w 5774333"/>
                <a:gd name="connsiteY77" fmla="*/ 4469193 h 6315453"/>
                <a:gd name="connsiteX78" fmla="*/ 244224 w 5774333"/>
                <a:gd name="connsiteY78" fmla="*/ 4201556 h 6315453"/>
                <a:gd name="connsiteX79" fmla="*/ 169437 w 5774333"/>
                <a:gd name="connsiteY79" fmla="*/ 4059690 h 6315453"/>
                <a:gd name="connsiteX80" fmla="*/ 105929 w 5774333"/>
                <a:gd name="connsiteY80" fmla="*/ 3911221 h 6315453"/>
                <a:gd name="connsiteX81" fmla="*/ 57256 w 5774333"/>
                <a:gd name="connsiteY81" fmla="*/ 3757195 h 6315453"/>
                <a:gd name="connsiteX82" fmla="*/ 39111 w 5774333"/>
                <a:gd name="connsiteY82" fmla="*/ 3678677 h 6315453"/>
                <a:gd name="connsiteX83" fmla="*/ 31142 w 5774333"/>
                <a:gd name="connsiteY83" fmla="*/ 3639300 h 6315453"/>
                <a:gd name="connsiteX84" fmla="*/ 24521 w 5774333"/>
                <a:gd name="connsiteY84" fmla="*/ 3599809 h 6315453"/>
                <a:gd name="connsiteX85" fmla="*/ 0 w 5774333"/>
                <a:gd name="connsiteY85" fmla="*/ 3283418 h 6315453"/>
                <a:gd name="connsiteX86" fmla="*/ 68045 w 5774333"/>
                <a:gd name="connsiteY86" fmla="*/ 2666963 h 6315453"/>
                <a:gd name="connsiteX87" fmla="*/ 272546 w 5774333"/>
                <a:gd name="connsiteY87" fmla="*/ 2076334 h 6315453"/>
                <a:gd name="connsiteX88" fmla="*/ 1039300 w 5774333"/>
                <a:gd name="connsiteY88" fmla="*/ 1073307 h 6315453"/>
                <a:gd name="connsiteX89" fmla="*/ 1547733 w 5774333"/>
                <a:gd name="connsiteY89" fmla="*/ 680365 h 6315453"/>
                <a:gd name="connsiteX90" fmla="*/ 2115995 w 5774333"/>
                <a:gd name="connsiteY90" fmla="*/ 368373 h 6315453"/>
                <a:gd name="connsiteX91" fmla="*/ 3377451 w 5774333"/>
                <a:gd name="connsiteY91" fmla="*/ 24304 h 6315453"/>
                <a:gd name="connsiteX92" fmla="*/ 3707237 w 5774333"/>
                <a:gd name="connsiteY92" fmla="*/ 1489 h 6315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774333" h="6315453">
                  <a:moveTo>
                    <a:pt x="3707237" y="1489"/>
                  </a:moveTo>
                  <a:cubicBezTo>
                    <a:pt x="3817502" y="-1522"/>
                    <a:pt x="3927875" y="41"/>
                    <a:pt x="4037665" y="6121"/>
                  </a:cubicBezTo>
                  <a:cubicBezTo>
                    <a:pt x="4257614" y="18745"/>
                    <a:pt x="4477439" y="49665"/>
                    <a:pt x="4692239" y="102128"/>
                  </a:cubicBezTo>
                  <a:cubicBezTo>
                    <a:pt x="4907039" y="154474"/>
                    <a:pt x="5116811" y="228592"/>
                    <a:pt x="5315059" y="324945"/>
                  </a:cubicBezTo>
                  <a:cubicBezTo>
                    <a:pt x="5463562" y="397211"/>
                    <a:pt x="5606133" y="481527"/>
                    <a:pt x="5738325" y="578286"/>
                  </a:cubicBezTo>
                  <a:lnTo>
                    <a:pt x="5774333" y="606551"/>
                  </a:lnTo>
                  <a:lnTo>
                    <a:pt x="5774333" y="975490"/>
                  </a:lnTo>
                  <a:lnTo>
                    <a:pt x="5676001" y="889749"/>
                  </a:lnTo>
                  <a:cubicBezTo>
                    <a:pt x="5522381" y="769886"/>
                    <a:pt x="5355519" y="665657"/>
                    <a:pt x="5177132" y="581926"/>
                  </a:cubicBezTo>
                  <a:cubicBezTo>
                    <a:pt x="4998867" y="497965"/>
                    <a:pt x="4810183" y="433574"/>
                    <a:pt x="4615735" y="388640"/>
                  </a:cubicBezTo>
                  <a:cubicBezTo>
                    <a:pt x="4421289" y="343591"/>
                    <a:pt x="4221446" y="317649"/>
                    <a:pt x="4020010" y="308500"/>
                  </a:cubicBezTo>
                  <a:cubicBezTo>
                    <a:pt x="3818207" y="298887"/>
                    <a:pt x="3616649" y="305257"/>
                    <a:pt x="3416315" y="328882"/>
                  </a:cubicBezTo>
                  <a:cubicBezTo>
                    <a:pt x="3216106" y="352623"/>
                    <a:pt x="3017736" y="392346"/>
                    <a:pt x="2823779" y="446545"/>
                  </a:cubicBezTo>
                  <a:cubicBezTo>
                    <a:pt x="2629699" y="500513"/>
                    <a:pt x="2440401" y="570345"/>
                    <a:pt x="2256987" y="651296"/>
                  </a:cubicBezTo>
                  <a:cubicBezTo>
                    <a:pt x="1889058" y="811461"/>
                    <a:pt x="1545527" y="1023856"/>
                    <a:pt x="1244169" y="1280374"/>
                  </a:cubicBezTo>
                  <a:cubicBezTo>
                    <a:pt x="1093982" y="1409039"/>
                    <a:pt x="954828" y="1549400"/>
                    <a:pt x="830141" y="1700184"/>
                  </a:cubicBezTo>
                  <a:cubicBezTo>
                    <a:pt x="705209" y="1850736"/>
                    <a:pt x="594989" y="2012176"/>
                    <a:pt x="502792" y="2182300"/>
                  </a:cubicBezTo>
                  <a:cubicBezTo>
                    <a:pt x="410595" y="2352308"/>
                    <a:pt x="333847" y="2530307"/>
                    <a:pt x="280637" y="2715256"/>
                  </a:cubicBezTo>
                  <a:cubicBezTo>
                    <a:pt x="227306" y="2899741"/>
                    <a:pt x="199719" y="3091521"/>
                    <a:pt x="199843" y="3283418"/>
                  </a:cubicBezTo>
                  <a:cubicBezTo>
                    <a:pt x="200946" y="3377687"/>
                    <a:pt x="210754" y="3471261"/>
                    <a:pt x="233926" y="3561593"/>
                  </a:cubicBezTo>
                  <a:cubicBezTo>
                    <a:pt x="256730" y="3652040"/>
                    <a:pt x="292162" y="3738550"/>
                    <a:pt x="334582" y="3821816"/>
                  </a:cubicBezTo>
                  <a:cubicBezTo>
                    <a:pt x="356038" y="3863392"/>
                    <a:pt x="379823" y="3904157"/>
                    <a:pt x="404834" y="3944343"/>
                  </a:cubicBezTo>
                  <a:cubicBezTo>
                    <a:pt x="430212" y="3984413"/>
                    <a:pt x="457308" y="4023905"/>
                    <a:pt x="485506" y="4062932"/>
                  </a:cubicBezTo>
                  <a:cubicBezTo>
                    <a:pt x="542639" y="4140757"/>
                    <a:pt x="606146" y="4216265"/>
                    <a:pt x="671861" y="4292120"/>
                  </a:cubicBezTo>
                  <a:cubicBezTo>
                    <a:pt x="737576" y="4368091"/>
                    <a:pt x="806234" y="4444062"/>
                    <a:pt x="873542" y="4523044"/>
                  </a:cubicBezTo>
                  <a:cubicBezTo>
                    <a:pt x="907258" y="4562419"/>
                    <a:pt x="940606" y="4602721"/>
                    <a:pt x="973831" y="4643601"/>
                  </a:cubicBezTo>
                  <a:lnTo>
                    <a:pt x="1022014" y="4702780"/>
                  </a:lnTo>
                  <a:cubicBezTo>
                    <a:pt x="1037829" y="4721658"/>
                    <a:pt x="1052910" y="4740998"/>
                    <a:pt x="1069215" y="4759411"/>
                  </a:cubicBezTo>
                  <a:cubicBezTo>
                    <a:pt x="1196477" y="4909269"/>
                    <a:pt x="1334527" y="5047199"/>
                    <a:pt x="1474784" y="5177948"/>
                  </a:cubicBezTo>
                  <a:cubicBezTo>
                    <a:pt x="1545281" y="5243033"/>
                    <a:pt x="1617003" y="5305917"/>
                    <a:pt x="1690442" y="5366255"/>
                  </a:cubicBezTo>
                  <a:cubicBezTo>
                    <a:pt x="1763881" y="5426591"/>
                    <a:pt x="1838668" y="5484959"/>
                    <a:pt x="1916276" y="5539852"/>
                  </a:cubicBezTo>
                  <a:cubicBezTo>
                    <a:pt x="2070877" y="5649872"/>
                    <a:pt x="2237617" y="5748194"/>
                    <a:pt x="2420784" y="5814437"/>
                  </a:cubicBezTo>
                  <a:cubicBezTo>
                    <a:pt x="2512124" y="5847559"/>
                    <a:pt x="2606773" y="5872921"/>
                    <a:pt x="2703015" y="5892029"/>
                  </a:cubicBezTo>
                  <a:cubicBezTo>
                    <a:pt x="2727168" y="5896546"/>
                    <a:pt x="2751075" y="5901758"/>
                    <a:pt x="2775350" y="5905695"/>
                  </a:cubicBezTo>
                  <a:lnTo>
                    <a:pt x="2848299" y="5917161"/>
                  </a:lnTo>
                  <a:cubicBezTo>
                    <a:pt x="2897218" y="5923298"/>
                    <a:pt x="2946136" y="5929784"/>
                    <a:pt x="2995544" y="5933605"/>
                  </a:cubicBezTo>
                  <a:cubicBezTo>
                    <a:pt x="3020188" y="5935806"/>
                    <a:pt x="3044831" y="5937891"/>
                    <a:pt x="3069596" y="5938933"/>
                  </a:cubicBezTo>
                  <a:cubicBezTo>
                    <a:pt x="3094362" y="5940090"/>
                    <a:pt x="3119005" y="5941943"/>
                    <a:pt x="3143894" y="5942639"/>
                  </a:cubicBezTo>
                  <a:lnTo>
                    <a:pt x="3218436" y="5944260"/>
                  </a:lnTo>
                  <a:cubicBezTo>
                    <a:pt x="3243201" y="5944838"/>
                    <a:pt x="3268212" y="5944029"/>
                    <a:pt x="3293101" y="5943913"/>
                  </a:cubicBezTo>
                  <a:lnTo>
                    <a:pt x="3330494" y="5943565"/>
                  </a:lnTo>
                  <a:cubicBezTo>
                    <a:pt x="3342632" y="5943218"/>
                    <a:pt x="3354524" y="5942523"/>
                    <a:pt x="3366540" y="5942059"/>
                  </a:cubicBezTo>
                  <a:cubicBezTo>
                    <a:pt x="3378554" y="5941480"/>
                    <a:pt x="3390570" y="5941134"/>
                    <a:pt x="3402462" y="5940323"/>
                  </a:cubicBezTo>
                  <a:lnTo>
                    <a:pt x="3438262" y="5937543"/>
                  </a:lnTo>
                  <a:cubicBezTo>
                    <a:pt x="3485954" y="5933953"/>
                    <a:pt x="3533279" y="5927931"/>
                    <a:pt x="3580236" y="5920982"/>
                  </a:cubicBezTo>
                  <a:cubicBezTo>
                    <a:pt x="3768185" y="5891567"/>
                    <a:pt x="3948901" y="5834010"/>
                    <a:pt x="4121034" y="5753290"/>
                  </a:cubicBezTo>
                  <a:cubicBezTo>
                    <a:pt x="4293782" y="5673497"/>
                    <a:pt x="4458191" y="5571353"/>
                    <a:pt x="4620639" y="5459364"/>
                  </a:cubicBezTo>
                  <a:cubicBezTo>
                    <a:pt x="4661221" y="5431455"/>
                    <a:pt x="4701557" y="5402271"/>
                    <a:pt x="4741771" y="5372971"/>
                  </a:cubicBezTo>
                  <a:cubicBezTo>
                    <a:pt x="4782230" y="5343672"/>
                    <a:pt x="4822566" y="5313908"/>
                    <a:pt x="4862901" y="5283682"/>
                  </a:cubicBezTo>
                  <a:lnTo>
                    <a:pt x="5108229" y="5098386"/>
                  </a:lnTo>
                  <a:cubicBezTo>
                    <a:pt x="5276563" y="4972270"/>
                    <a:pt x="5446489" y="4854838"/>
                    <a:pt x="5612493" y="4739724"/>
                  </a:cubicBezTo>
                  <a:lnTo>
                    <a:pt x="5774333" y="4623488"/>
                  </a:lnTo>
                  <a:lnTo>
                    <a:pt x="5774333" y="5232926"/>
                  </a:lnTo>
                  <a:lnTo>
                    <a:pt x="5676492" y="5306859"/>
                  </a:lnTo>
                  <a:cubicBezTo>
                    <a:pt x="5592693" y="5367905"/>
                    <a:pt x="5508955" y="5427286"/>
                    <a:pt x="5426260" y="5486233"/>
                  </a:cubicBezTo>
                  <a:lnTo>
                    <a:pt x="5300225" y="5576217"/>
                  </a:lnTo>
                  <a:cubicBezTo>
                    <a:pt x="5257559" y="5606443"/>
                    <a:pt x="5214525" y="5636901"/>
                    <a:pt x="5170757" y="5666780"/>
                  </a:cubicBezTo>
                  <a:cubicBezTo>
                    <a:pt x="5127110" y="5696775"/>
                    <a:pt x="5082973" y="5726654"/>
                    <a:pt x="5038100" y="5756185"/>
                  </a:cubicBezTo>
                  <a:cubicBezTo>
                    <a:pt x="4993106" y="5785486"/>
                    <a:pt x="4947743" y="5814553"/>
                    <a:pt x="4901276" y="5843043"/>
                  </a:cubicBezTo>
                  <a:cubicBezTo>
                    <a:pt x="4808835" y="5900136"/>
                    <a:pt x="4713449" y="5955494"/>
                    <a:pt x="4614019" y="6006103"/>
                  </a:cubicBezTo>
                  <a:cubicBezTo>
                    <a:pt x="4514711" y="6056943"/>
                    <a:pt x="4411971" y="6104192"/>
                    <a:pt x="4305061" y="6144726"/>
                  </a:cubicBezTo>
                  <a:cubicBezTo>
                    <a:pt x="4092223" y="6226952"/>
                    <a:pt x="3863569" y="6282424"/>
                    <a:pt x="3632710" y="6304196"/>
                  </a:cubicBezTo>
                  <a:cubicBezTo>
                    <a:pt x="3574964" y="6309408"/>
                    <a:pt x="3517218" y="6313345"/>
                    <a:pt x="3459594" y="6314504"/>
                  </a:cubicBezTo>
                  <a:lnTo>
                    <a:pt x="3416315" y="6315429"/>
                  </a:lnTo>
                  <a:cubicBezTo>
                    <a:pt x="3401971" y="6315546"/>
                    <a:pt x="3387505" y="6315198"/>
                    <a:pt x="3373159" y="6315198"/>
                  </a:cubicBezTo>
                  <a:lnTo>
                    <a:pt x="3330127" y="6314735"/>
                  </a:lnTo>
                  <a:lnTo>
                    <a:pt x="3288320" y="6313230"/>
                  </a:lnTo>
                  <a:cubicBezTo>
                    <a:pt x="3176996" y="6309870"/>
                    <a:pt x="3065428" y="6301533"/>
                    <a:pt x="2954350" y="6288098"/>
                  </a:cubicBezTo>
                  <a:cubicBezTo>
                    <a:pt x="2843150" y="6275360"/>
                    <a:pt x="2732194" y="6257061"/>
                    <a:pt x="2622466" y="6232742"/>
                  </a:cubicBezTo>
                  <a:cubicBezTo>
                    <a:pt x="2512859" y="6208190"/>
                    <a:pt x="2404110" y="6179122"/>
                    <a:pt x="2296466" y="6146001"/>
                  </a:cubicBezTo>
                  <a:cubicBezTo>
                    <a:pt x="2081544" y="6079179"/>
                    <a:pt x="1869073" y="5996027"/>
                    <a:pt x="1672419" y="5885197"/>
                  </a:cubicBezTo>
                  <a:cubicBezTo>
                    <a:pt x="1475643" y="5774599"/>
                    <a:pt x="1299954" y="5634353"/>
                    <a:pt x="1146578" y="5479168"/>
                  </a:cubicBezTo>
                  <a:cubicBezTo>
                    <a:pt x="1069461" y="5401692"/>
                    <a:pt x="999333" y="5319235"/>
                    <a:pt x="933372" y="5234810"/>
                  </a:cubicBezTo>
                  <a:cubicBezTo>
                    <a:pt x="867781" y="5150038"/>
                    <a:pt x="805375" y="5063991"/>
                    <a:pt x="747140" y="4976091"/>
                  </a:cubicBezTo>
                  <a:cubicBezTo>
                    <a:pt x="732182" y="4954319"/>
                    <a:pt x="718082" y="4932199"/>
                    <a:pt x="703616" y="4910196"/>
                  </a:cubicBezTo>
                  <a:lnTo>
                    <a:pt x="662053" y="4846269"/>
                  </a:lnTo>
                  <a:cubicBezTo>
                    <a:pt x="635449" y="4804925"/>
                    <a:pt x="607864" y="4763928"/>
                    <a:pt x="580033" y="4722352"/>
                  </a:cubicBezTo>
                  <a:lnTo>
                    <a:pt x="410105" y="4469193"/>
                  </a:lnTo>
                  <a:cubicBezTo>
                    <a:pt x="353095" y="4382915"/>
                    <a:pt x="296820" y="4294089"/>
                    <a:pt x="244224" y="4201556"/>
                  </a:cubicBezTo>
                  <a:cubicBezTo>
                    <a:pt x="217987" y="4155232"/>
                    <a:pt x="192609" y="4108098"/>
                    <a:pt x="169437" y="4059690"/>
                  </a:cubicBezTo>
                  <a:cubicBezTo>
                    <a:pt x="146388" y="4011165"/>
                    <a:pt x="124932" y="3961715"/>
                    <a:pt x="105929" y="3911221"/>
                  </a:cubicBezTo>
                  <a:cubicBezTo>
                    <a:pt x="87293" y="3860613"/>
                    <a:pt x="70742" y="3809309"/>
                    <a:pt x="57256" y="3757195"/>
                  </a:cubicBezTo>
                  <a:cubicBezTo>
                    <a:pt x="50881" y="3731138"/>
                    <a:pt x="44383" y="3704965"/>
                    <a:pt x="39111" y="3678677"/>
                  </a:cubicBezTo>
                  <a:lnTo>
                    <a:pt x="31142" y="3639300"/>
                  </a:lnTo>
                  <a:lnTo>
                    <a:pt x="24521" y="3599809"/>
                  </a:lnTo>
                  <a:cubicBezTo>
                    <a:pt x="7234" y="3494423"/>
                    <a:pt x="0" y="3388457"/>
                    <a:pt x="0" y="3283418"/>
                  </a:cubicBezTo>
                  <a:cubicBezTo>
                    <a:pt x="491" y="3076698"/>
                    <a:pt x="23418" y="2869978"/>
                    <a:pt x="68045" y="2666963"/>
                  </a:cubicBezTo>
                  <a:cubicBezTo>
                    <a:pt x="112550" y="2464064"/>
                    <a:pt x="180717" y="2265104"/>
                    <a:pt x="272546" y="2076334"/>
                  </a:cubicBezTo>
                  <a:cubicBezTo>
                    <a:pt x="457062" y="1698794"/>
                    <a:pt x="724457" y="1360978"/>
                    <a:pt x="1039300" y="1073307"/>
                  </a:cubicBezTo>
                  <a:cubicBezTo>
                    <a:pt x="1197090" y="929472"/>
                    <a:pt x="1367630" y="798259"/>
                    <a:pt x="1547733" y="680365"/>
                  </a:cubicBezTo>
                  <a:cubicBezTo>
                    <a:pt x="1728081" y="562587"/>
                    <a:pt x="1917870" y="457663"/>
                    <a:pt x="2115995" y="368373"/>
                  </a:cubicBezTo>
                  <a:cubicBezTo>
                    <a:pt x="2512737" y="191070"/>
                    <a:pt x="2939883" y="73870"/>
                    <a:pt x="3377451" y="24304"/>
                  </a:cubicBezTo>
                  <a:cubicBezTo>
                    <a:pt x="3486812" y="12086"/>
                    <a:pt x="3596971" y="4500"/>
                    <a:pt x="3707237" y="148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EC18CE1F-9DF1-47AF-9E66-6CE348AC23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10220" y="131729"/>
              <a:ext cx="5769111" cy="6229400"/>
            </a:xfrm>
            <a:custGeom>
              <a:avLst/>
              <a:gdLst>
                <a:gd name="connsiteX0" fmla="*/ 3882695 w 5769111"/>
                <a:gd name="connsiteY0" fmla="*/ 0 h 6229400"/>
                <a:gd name="connsiteX1" fmla="*/ 5691883 w 5769111"/>
                <a:gd name="connsiteY1" fmla="*/ 557381 h 6229400"/>
                <a:gd name="connsiteX2" fmla="*/ 5769111 w 5769111"/>
                <a:gd name="connsiteY2" fmla="*/ 620523 h 6229400"/>
                <a:gd name="connsiteX3" fmla="*/ 5769111 w 5769111"/>
                <a:gd name="connsiteY3" fmla="*/ 1464911 h 6229400"/>
                <a:gd name="connsiteX4" fmla="*/ 5660063 w 5769111"/>
                <a:gd name="connsiteY4" fmla="*/ 1328105 h 6229400"/>
                <a:gd name="connsiteX5" fmla="*/ 4910471 w 5769111"/>
                <a:gd name="connsiteY5" fmla="*/ 781599 h 6229400"/>
                <a:gd name="connsiteX6" fmla="*/ 3882695 w 5769111"/>
                <a:gd name="connsiteY6" fmla="*/ 579048 h 6229400"/>
                <a:gd name="connsiteX7" fmla="*/ 2683153 w 5769111"/>
                <a:gd name="connsiteY7" fmla="*/ 797003 h 6229400"/>
                <a:gd name="connsiteX8" fmla="*/ 1617493 w 5769111"/>
                <a:gd name="connsiteY8" fmla="*/ 1395738 h 6229400"/>
                <a:gd name="connsiteX9" fmla="*/ 880408 w 5769111"/>
                <a:gd name="connsiteY9" fmla="*/ 2259099 h 6229400"/>
                <a:gd name="connsiteX10" fmla="*/ 613135 w 5769111"/>
                <a:gd name="connsiteY10" fmla="*/ 3263863 h 6229400"/>
                <a:gd name="connsiteX11" fmla="*/ 1055484 w 5769111"/>
                <a:gd name="connsiteY11" fmla="*/ 4196825 h 6229400"/>
                <a:gd name="connsiteX12" fmla="*/ 1278376 w 5769111"/>
                <a:gd name="connsiteY12" fmla="*/ 4492950 h 6229400"/>
                <a:gd name="connsiteX13" fmla="*/ 3369851 w 5769111"/>
                <a:gd name="connsiteY13" fmla="*/ 5650468 h 6229400"/>
                <a:gd name="connsiteX14" fmla="*/ 4957551 w 5769111"/>
                <a:gd name="connsiteY14" fmla="*/ 4938355 h 6229400"/>
                <a:gd name="connsiteX15" fmla="*/ 5150773 w 5769111"/>
                <a:gd name="connsiteY15" fmla="*/ 4796950 h 6229400"/>
                <a:gd name="connsiteX16" fmla="*/ 5747247 w 5769111"/>
                <a:gd name="connsiteY16" fmla="*/ 4338176 h 6229400"/>
                <a:gd name="connsiteX17" fmla="*/ 5769111 w 5769111"/>
                <a:gd name="connsiteY17" fmla="*/ 4318497 h 6229400"/>
                <a:gd name="connsiteX18" fmla="*/ 5769111 w 5769111"/>
                <a:gd name="connsiteY18" fmla="*/ 5074612 h 6229400"/>
                <a:gd name="connsiteX19" fmla="*/ 5636252 w 5769111"/>
                <a:gd name="connsiteY19" fmla="*/ 5174208 h 6229400"/>
                <a:gd name="connsiteX20" fmla="*/ 5334922 w 5769111"/>
                <a:gd name="connsiteY20" fmla="*/ 5394528 h 6229400"/>
                <a:gd name="connsiteX21" fmla="*/ 3369727 w 5769111"/>
                <a:gd name="connsiteY21" fmla="*/ 6229400 h 6229400"/>
                <a:gd name="connsiteX22" fmla="*/ 771046 w 5769111"/>
                <a:gd name="connsiteY22" fmla="*/ 4817913 h 6229400"/>
                <a:gd name="connsiteX23" fmla="*/ 0 w 5769111"/>
                <a:gd name="connsiteY23" fmla="*/ 3263748 h 6229400"/>
                <a:gd name="connsiteX24" fmla="*/ 3882695 w 5769111"/>
                <a:gd name="connsiteY24" fmla="*/ 0 h 62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769111" h="6229400">
                  <a:moveTo>
                    <a:pt x="3882695" y="0"/>
                  </a:moveTo>
                  <a:cubicBezTo>
                    <a:pt x="4601253" y="0"/>
                    <a:pt x="5210727" y="205477"/>
                    <a:pt x="5691883" y="557381"/>
                  </a:cubicBezTo>
                  <a:lnTo>
                    <a:pt x="5769111" y="620523"/>
                  </a:lnTo>
                  <a:lnTo>
                    <a:pt x="5769111" y="1464911"/>
                  </a:lnTo>
                  <a:lnTo>
                    <a:pt x="5660063" y="1328105"/>
                  </a:lnTo>
                  <a:cubicBezTo>
                    <a:pt x="5449800" y="1091506"/>
                    <a:pt x="5197607" y="907600"/>
                    <a:pt x="4910471" y="781599"/>
                  </a:cubicBezTo>
                  <a:cubicBezTo>
                    <a:pt x="4604088" y="647260"/>
                    <a:pt x="4258349" y="579048"/>
                    <a:pt x="3882695" y="579048"/>
                  </a:cubicBezTo>
                  <a:cubicBezTo>
                    <a:pt x="3484238" y="579048"/>
                    <a:pt x="3080631" y="652240"/>
                    <a:pt x="2683153" y="797003"/>
                  </a:cubicBezTo>
                  <a:cubicBezTo>
                    <a:pt x="2296098" y="937595"/>
                    <a:pt x="1927678" y="1144662"/>
                    <a:pt x="1617493" y="1395738"/>
                  </a:cubicBezTo>
                  <a:cubicBezTo>
                    <a:pt x="1301915" y="1651098"/>
                    <a:pt x="1053890" y="1941665"/>
                    <a:pt x="880408" y="2259099"/>
                  </a:cubicBezTo>
                  <a:cubicBezTo>
                    <a:pt x="703125" y="2583597"/>
                    <a:pt x="613135" y="2921645"/>
                    <a:pt x="613135" y="3263863"/>
                  </a:cubicBezTo>
                  <a:cubicBezTo>
                    <a:pt x="613135" y="3608512"/>
                    <a:pt x="756702" y="3809789"/>
                    <a:pt x="1055484" y="4196825"/>
                  </a:cubicBezTo>
                  <a:cubicBezTo>
                    <a:pt x="1127574" y="4290167"/>
                    <a:pt x="1202116" y="4386753"/>
                    <a:pt x="1278376" y="4492950"/>
                  </a:cubicBezTo>
                  <a:cubicBezTo>
                    <a:pt x="1861105" y="5304313"/>
                    <a:pt x="2486623" y="5650468"/>
                    <a:pt x="3369851" y="5650468"/>
                  </a:cubicBezTo>
                  <a:cubicBezTo>
                    <a:pt x="3949515" y="5650468"/>
                    <a:pt x="4374822" y="5368471"/>
                    <a:pt x="4957551" y="4938355"/>
                  </a:cubicBezTo>
                  <a:cubicBezTo>
                    <a:pt x="5022653" y="4890293"/>
                    <a:pt x="5087755" y="4842811"/>
                    <a:pt x="5150773" y="4796950"/>
                  </a:cubicBezTo>
                  <a:cubicBezTo>
                    <a:pt x="5364254" y="4641404"/>
                    <a:pt x="5570313" y="4491241"/>
                    <a:pt x="5747247" y="4338176"/>
                  </a:cubicBezTo>
                  <a:lnTo>
                    <a:pt x="5769111" y="4318497"/>
                  </a:lnTo>
                  <a:lnTo>
                    <a:pt x="5769111" y="5074612"/>
                  </a:lnTo>
                  <a:lnTo>
                    <a:pt x="5636252" y="5174208"/>
                  </a:lnTo>
                  <a:cubicBezTo>
                    <a:pt x="5537051" y="5246835"/>
                    <a:pt x="5436100" y="5319845"/>
                    <a:pt x="5334922" y="5394528"/>
                  </a:cubicBezTo>
                  <a:cubicBezTo>
                    <a:pt x="4745327" y="5829741"/>
                    <a:pt x="4177309" y="6229400"/>
                    <a:pt x="3369727" y="6229400"/>
                  </a:cubicBezTo>
                  <a:cubicBezTo>
                    <a:pt x="2172147" y="6229400"/>
                    <a:pt x="1394603" y="5686137"/>
                    <a:pt x="771046" y="4817913"/>
                  </a:cubicBezTo>
                  <a:cubicBezTo>
                    <a:pt x="396864" y="4297000"/>
                    <a:pt x="0" y="3939728"/>
                    <a:pt x="0" y="3263748"/>
                  </a:cubicBezTo>
                  <a:cubicBezTo>
                    <a:pt x="0" y="1461170"/>
                    <a:pt x="1955141" y="0"/>
                    <a:pt x="38826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5BD26A8C-8D1D-41E6-A71E-FE9AC75F3F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10220" y="131729"/>
              <a:ext cx="5769111" cy="6229400"/>
            </a:xfrm>
            <a:custGeom>
              <a:avLst/>
              <a:gdLst>
                <a:gd name="connsiteX0" fmla="*/ 3882695 w 5769111"/>
                <a:gd name="connsiteY0" fmla="*/ 0 h 6229400"/>
                <a:gd name="connsiteX1" fmla="*/ 5691883 w 5769111"/>
                <a:gd name="connsiteY1" fmla="*/ 557381 h 6229400"/>
                <a:gd name="connsiteX2" fmla="*/ 5769111 w 5769111"/>
                <a:gd name="connsiteY2" fmla="*/ 620523 h 6229400"/>
                <a:gd name="connsiteX3" fmla="*/ 5769111 w 5769111"/>
                <a:gd name="connsiteY3" fmla="*/ 1675390 h 6229400"/>
                <a:gd name="connsiteX4" fmla="*/ 5711488 w 5769111"/>
                <a:gd name="connsiteY4" fmla="*/ 1585205 h 6229400"/>
                <a:gd name="connsiteX5" fmla="*/ 5566027 w 5769111"/>
                <a:gd name="connsiteY5" fmla="*/ 1402571 h 6229400"/>
                <a:gd name="connsiteX6" fmla="*/ 4858734 w 5769111"/>
                <a:gd name="connsiteY6" fmla="*/ 886639 h 6229400"/>
                <a:gd name="connsiteX7" fmla="*/ 3882695 w 5769111"/>
                <a:gd name="connsiteY7" fmla="*/ 694858 h 6229400"/>
                <a:gd name="connsiteX8" fmla="*/ 2727046 w 5769111"/>
                <a:gd name="connsiteY8" fmla="*/ 905053 h 6229400"/>
                <a:gd name="connsiteX9" fmla="*/ 1697186 w 5769111"/>
                <a:gd name="connsiteY9" fmla="*/ 1483638 h 6229400"/>
                <a:gd name="connsiteX10" fmla="*/ 989279 w 5769111"/>
                <a:gd name="connsiteY10" fmla="*/ 2312139 h 6229400"/>
                <a:gd name="connsiteX11" fmla="*/ 735615 w 5769111"/>
                <a:gd name="connsiteY11" fmla="*/ 3263863 h 6229400"/>
                <a:gd name="connsiteX12" fmla="*/ 1154424 w 5769111"/>
                <a:gd name="connsiteY12" fmla="*/ 4128614 h 6229400"/>
                <a:gd name="connsiteX13" fmla="*/ 1379768 w 5769111"/>
                <a:gd name="connsiteY13" fmla="*/ 4427981 h 6229400"/>
                <a:gd name="connsiteX14" fmla="*/ 2239456 w 5769111"/>
                <a:gd name="connsiteY14" fmla="*/ 5256947 h 6229400"/>
                <a:gd name="connsiteX15" fmla="*/ 3369727 w 5769111"/>
                <a:gd name="connsiteY15" fmla="*/ 5534658 h 6229400"/>
                <a:gd name="connsiteX16" fmla="*/ 4096760 w 5769111"/>
                <a:gd name="connsiteY16" fmla="*/ 5357817 h 6229400"/>
                <a:gd name="connsiteX17" fmla="*/ 4881905 w 5769111"/>
                <a:gd name="connsiteY17" fmla="*/ 4847212 h 6229400"/>
                <a:gd name="connsiteX18" fmla="*/ 5075739 w 5769111"/>
                <a:gd name="connsiteY18" fmla="*/ 4705346 h 6229400"/>
                <a:gd name="connsiteX19" fmla="*/ 5759930 w 5769111"/>
                <a:gd name="connsiteY19" fmla="*/ 4166809 h 6229400"/>
                <a:gd name="connsiteX20" fmla="*/ 5769111 w 5769111"/>
                <a:gd name="connsiteY20" fmla="*/ 4157764 h 6229400"/>
                <a:gd name="connsiteX21" fmla="*/ 5769111 w 5769111"/>
                <a:gd name="connsiteY21" fmla="*/ 5074612 h 6229400"/>
                <a:gd name="connsiteX22" fmla="*/ 5636252 w 5769111"/>
                <a:gd name="connsiteY22" fmla="*/ 5174208 h 6229400"/>
                <a:gd name="connsiteX23" fmla="*/ 5334922 w 5769111"/>
                <a:gd name="connsiteY23" fmla="*/ 5394528 h 6229400"/>
                <a:gd name="connsiteX24" fmla="*/ 3369727 w 5769111"/>
                <a:gd name="connsiteY24" fmla="*/ 6229400 h 6229400"/>
                <a:gd name="connsiteX25" fmla="*/ 771046 w 5769111"/>
                <a:gd name="connsiteY25" fmla="*/ 4817913 h 6229400"/>
                <a:gd name="connsiteX26" fmla="*/ 0 w 5769111"/>
                <a:gd name="connsiteY26" fmla="*/ 3263748 h 6229400"/>
                <a:gd name="connsiteX27" fmla="*/ 3882695 w 5769111"/>
                <a:gd name="connsiteY27" fmla="*/ 0 h 62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769111" h="6229400">
                  <a:moveTo>
                    <a:pt x="3882695" y="0"/>
                  </a:moveTo>
                  <a:cubicBezTo>
                    <a:pt x="4601253" y="0"/>
                    <a:pt x="5210727" y="205477"/>
                    <a:pt x="5691883" y="557381"/>
                  </a:cubicBezTo>
                  <a:lnTo>
                    <a:pt x="5769111" y="620523"/>
                  </a:lnTo>
                  <a:lnTo>
                    <a:pt x="5769111" y="1675390"/>
                  </a:lnTo>
                  <a:lnTo>
                    <a:pt x="5711488" y="1585205"/>
                  </a:lnTo>
                  <a:cubicBezTo>
                    <a:pt x="5665942" y="1521390"/>
                    <a:pt x="5617428" y="1460432"/>
                    <a:pt x="5566027" y="1402571"/>
                  </a:cubicBezTo>
                  <a:cubicBezTo>
                    <a:pt x="5367411" y="1179058"/>
                    <a:pt x="5129563" y="1005460"/>
                    <a:pt x="4858734" y="886639"/>
                  </a:cubicBezTo>
                  <a:cubicBezTo>
                    <a:pt x="4568779" y="759363"/>
                    <a:pt x="4240327" y="694858"/>
                    <a:pt x="3882695" y="694858"/>
                  </a:cubicBezTo>
                  <a:cubicBezTo>
                    <a:pt x="3504835" y="694858"/>
                    <a:pt x="3105151" y="767471"/>
                    <a:pt x="2727046" y="905053"/>
                  </a:cubicBezTo>
                  <a:cubicBezTo>
                    <a:pt x="2352985" y="1041013"/>
                    <a:pt x="1996826" y="1241132"/>
                    <a:pt x="1697186" y="1483638"/>
                  </a:cubicBezTo>
                  <a:cubicBezTo>
                    <a:pt x="1397913" y="1725796"/>
                    <a:pt x="1153199" y="2012308"/>
                    <a:pt x="989279" y="2312139"/>
                  </a:cubicBezTo>
                  <a:cubicBezTo>
                    <a:pt x="820946" y="2620077"/>
                    <a:pt x="735615" y="2940290"/>
                    <a:pt x="735615" y="3263863"/>
                  </a:cubicBezTo>
                  <a:cubicBezTo>
                    <a:pt x="735615" y="3573074"/>
                    <a:pt x="863980" y="3752464"/>
                    <a:pt x="1154424" y="4128614"/>
                  </a:cubicBezTo>
                  <a:cubicBezTo>
                    <a:pt x="1227127" y="4222767"/>
                    <a:pt x="1302282" y="4320162"/>
                    <a:pt x="1379768" y="4427981"/>
                  </a:cubicBezTo>
                  <a:cubicBezTo>
                    <a:pt x="1653784" y="4809458"/>
                    <a:pt x="1934912" y="5080685"/>
                    <a:pt x="2239456" y="5256947"/>
                  </a:cubicBezTo>
                  <a:cubicBezTo>
                    <a:pt x="2562268" y="5443863"/>
                    <a:pt x="2932037" y="5534658"/>
                    <a:pt x="3369727" y="5534658"/>
                  </a:cubicBezTo>
                  <a:cubicBezTo>
                    <a:pt x="3618120" y="5534658"/>
                    <a:pt x="3849103" y="5478491"/>
                    <a:pt x="4096760" y="5357817"/>
                  </a:cubicBezTo>
                  <a:cubicBezTo>
                    <a:pt x="4351037" y="5233901"/>
                    <a:pt x="4602740" y="5053238"/>
                    <a:pt x="4881905" y="4847212"/>
                  </a:cubicBezTo>
                  <a:cubicBezTo>
                    <a:pt x="4947375" y="4798920"/>
                    <a:pt x="5012599" y="4751322"/>
                    <a:pt x="5075739" y="4705346"/>
                  </a:cubicBezTo>
                  <a:cubicBezTo>
                    <a:pt x="5327320" y="4521990"/>
                    <a:pt x="5568418" y="4346256"/>
                    <a:pt x="5759930" y="4166809"/>
                  </a:cubicBezTo>
                  <a:lnTo>
                    <a:pt x="5769111" y="4157764"/>
                  </a:lnTo>
                  <a:lnTo>
                    <a:pt x="5769111" y="5074612"/>
                  </a:lnTo>
                  <a:lnTo>
                    <a:pt x="5636252" y="5174208"/>
                  </a:lnTo>
                  <a:cubicBezTo>
                    <a:pt x="5537051" y="5246835"/>
                    <a:pt x="5436100" y="5319845"/>
                    <a:pt x="5334922" y="5394528"/>
                  </a:cubicBezTo>
                  <a:cubicBezTo>
                    <a:pt x="4745327" y="5829741"/>
                    <a:pt x="4177309" y="6229400"/>
                    <a:pt x="3369727" y="6229400"/>
                  </a:cubicBezTo>
                  <a:cubicBezTo>
                    <a:pt x="2172147" y="6229400"/>
                    <a:pt x="1394603" y="5686137"/>
                    <a:pt x="771046" y="4817913"/>
                  </a:cubicBezTo>
                  <a:cubicBezTo>
                    <a:pt x="396864" y="4297000"/>
                    <a:pt x="0" y="3939728"/>
                    <a:pt x="0" y="3263748"/>
                  </a:cubicBezTo>
                  <a:cubicBezTo>
                    <a:pt x="0" y="1461170"/>
                    <a:pt x="1955141" y="0"/>
                    <a:pt x="38826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7" name="Graphic 6" descr="Partial Sun">
            <a:extLst>
              <a:ext uri="{FF2B5EF4-FFF2-40B4-BE49-F238E27FC236}">
                <a16:creationId xmlns:a16="http://schemas.microsoft.com/office/drawing/2014/main" id="{31E2D9FA-45A2-AD97-90FD-90CA1C15E0E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121726" y="1629089"/>
            <a:ext cx="3620021" cy="3620021"/>
          </a:xfrm>
          <a:prstGeom prst="rect">
            <a:avLst/>
          </a:prstGeom>
        </p:spPr>
      </p:pic>
    </p:spTree>
    <p:extLst>
      <p:ext uri="{BB962C8B-B14F-4D97-AF65-F5344CB8AC3E}">
        <p14:creationId xmlns:p14="http://schemas.microsoft.com/office/powerpoint/2010/main" val="659809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Freeform: Shape 18">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1" name="Rectangle 20">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C41FF9-D8DC-14CF-C32A-231A945DB13D}"/>
              </a:ext>
            </a:extLst>
          </p:cNvPr>
          <p:cNvSpPr>
            <a:spLocks noGrp="1"/>
          </p:cNvSpPr>
          <p:nvPr>
            <p:ph type="title"/>
          </p:nvPr>
        </p:nvSpPr>
        <p:spPr>
          <a:xfrm>
            <a:off x="260078" y="341465"/>
            <a:ext cx="3201366" cy="3387497"/>
          </a:xfrm>
        </p:spPr>
        <p:txBody>
          <a:bodyPr anchor="b">
            <a:normAutofit/>
          </a:bodyPr>
          <a:lstStyle/>
          <a:p>
            <a:pPr algn="r"/>
            <a:r>
              <a:rPr lang="en-US" sz="4000" b="1">
                <a:solidFill>
                  <a:srgbClr val="FFFFFF"/>
                </a:solidFill>
              </a:rPr>
              <a:t>References</a:t>
            </a:r>
          </a:p>
        </p:txBody>
      </p:sp>
      <p:sp>
        <p:nvSpPr>
          <p:cNvPr id="4" name="Rectangle 1">
            <a:extLst>
              <a:ext uri="{FF2B5EF4-FFF2-40B4-BE49-F238E27FC236}">
                <a16:creationId xmlns:a16="http://schemas.microsoft.com/office/drawing/2014/main" id="{1468B487-E5C9-9853-24F0-1BF6D492AB0E}"/>
              </a:ext>
            </a:extLst>
          </p:cNvPr>
          <p:cNvSpPr>
            <a:spLocks noGrp="1" noChangeArrowheads="1"/>
          </p:cNvSpPr>
          <p:nvPr>
            <p:ph idx="1"/>
          </p:nvPr>
        </p:nvSpPr>
        <p:spPr bwMode="auto">
          <a:xfrm>
            <a:off x="4810259" y="649480"/>
            <a:ext cx="6555347" cy="5546047"/>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ctr" anchorCtr="0" compatLnSpc="1">
            <a:prstTxWarp prst="textNoShape">
              <a:avLst/>
            </a:prstTxWarp>
            <a:normAutofit/>
          </a:bodyPr>
          <a:lstStyle/>
          <a:p>
            <a:pPr marL="0" marR="0" lvl="0" indent="0" defTabSz="914400" rtl="0" eaLnBrk="0" fontAlgn="base" latinLnBrk="0" hangingPunct="0">
              <a:spcBef>
                <a:spcPct val="0"/>
              </a:spcBef>
              <a:spcAft>
                <a:spcPts val="600"/>
              </a:spcAft>
              <a:buClrTx/>
              <a:buSzTx/>
              <a:buNone/>
              <a:tabLst/>
            </a:pPr>
            <a:r>
              <a:rPr kumimoji="0" lang="en-US" altLang="en-US" sz="2000" b="1" i="0" u="none" strike="noStrike" cap="none" normalizeH="0" baseline="0">
                <a:ln>
                  <a:noFill/>
                </a:ln>
                <a:effectLst/>
                <a:latin typeface="Arial" panose="020B0604020202020204" pitchFamily="34" charset="0"/>
              </a:rPr>
              <a:t>OpenWeather API Documentation</a:t>
            </a:r>
            <a:br>
              <a:rPr kumimoji="0" lang="en-US" altLang="en-US" sz="2000" b="0" i="0" u="none" strike="noStrike" cap="none" normalizeH="0" baseline="0">
                <a:ln>
                  <a:noFill/>
                </a:ln>
                <a:effectLst/>
                <a:latin typeface="Arial" panose="020B0604020202020204" pitchFamily="34" charset="0"/>
              </a:rPr>
            </a:br>
            <a:r>
              <a:rPr kumimoji="0" lang="en-US" altLang="en-US" sz="2000" b="0" i="0" u="none" strike="noStrike" cap="none" normalizeH="0" baseline="0">
                <a:ln>
                  <a:noFill/>
                </a:ln>
                <a:effectLst/>
                <a:latin typeface="Arial" panose="020B0604020202020204" pitchFamily="34" charset="0"/>
                <a:hlinkClick r:id="rId2"/>
              </a:rPr>
              <a:t>https://openweathermap.org/api</a:t>
            </a:r>
            <a:endParaRPr kumimoji="0" lang="en-US" altLang="en-US" sz="2000" b="0" i="0" u="none" strike="noStrike" cap="none" normalizeH="0" baseline="0">
              <a:ln>
                <a:noFill/>
              </a:ln>
              <a:effectLst/>
              <a:latin typeface="Arial" panose="020B0604020202020204" pitchFamily="34" charset="0"/>
            </a:endParaRPr>
          </a:p>
          <a:p>
            <a:pPr marL="0" marR="0" lvl="0" indent="0" defTabSz="914400" rtl="0" eaLnBrk="0" fontAlgn="base" latinLnBrk="0" hangingPunct="0">
              <a:spcBef>
                <a:spcPct val="0"/>
              </a:spcBef>
              <a:spcAft>
                <a:spcPts val="600"/>
              </a:spcAft>
              <a:buClrTx/>
              <a:buSzTx/>
              <a:buNone/>
              <a:tabLst/>
            </a:pPr>
            <a:r>
              <a:rPr kumimoji="0" lang="en-US" altLang="en-US" sz="2000" b="1" i="0" u="none" strike="noStrike" cap="none" normalizeH="0" baseline="0">
                <a:ln>
                  <a:noFill/>
                </a:ln>
                <a:effectLst/>
                <a:latin typeface="Arial" panose="020B0604020202020204" pitchFamily="34" charset="0"/>
              </a:rPr>
              <a:t>Google Maps JavaScript API</a:t>
            </a:r>
            <a:br>
              <a:rPr kumimoji="0" lang="en-US" altLang="en-US" sz="2000" b="0" i="0" u="none" strike="noStrike" cap="none" normalizeH="0" baseline="0">
                <a:ln>
                  <a:noFill/>
                </a:ln>
                <a:effectLst/>
                <a:latin typeface="Arial" panose="020B0604020202020204" pitchFamily="34" charset="0"/>
              </a:rPr>
            </a:br>
            <a:r>
              <a:rPr kumimoji="0" lang="en-US" altLang="en-US" sz="2000" b="0" i="0" u="none" strike="noStrike" cap="none" normalizeH="0" baseline="0">
                <a:ln>
                  <a:noFill/>
                </a:ln>
                <a:effectLst/>
                <a:latin typeface="Arial" panose="020B0604020202020204" pitchFamily="34" charset="0"/>
                <a:hlinkClick r:id="rId3"/>
              </a:rPr>
              <a:t>https://developers.google.com/maps/documentation/javascript/overview</a:t>
            </a:r>
            <a:endParaRPr kumimoji="0" lang="en-US" altLang="en-US" sz="2000" b="0" i="0" u="none" strike="noStrike" cap="none" normalizeH="0" baseline="0">
              <a:ln>
                <a:noFill/>
              </a:ln>
              <a:effectLst/>
              <a:latin typeface="Arial" panose="020B0604020202020204" pitchFamily="34" charset="0"/>
            </a:endParaRPr>
          </a:p>
          <a:p>
            <a:pPr marL="0" marR="0" lvl="0" indent="0" defTabSz="914400" rtl="0" eaLnBrk="0" fontAlgn="base" latinLnBrk="0" hangingPunct="0">
              <a:spcBef>
                <a:spcPct val="0"/>
              </a:spcBef>
              <a:spcAft>
                <a:spcPts val="600"/>
              </a:spcAft>
              <a:buClrTx/>
              <a:buSzTx/>
              <a:buNone/>
              <a:tabLst/>
            </a:pPr>
            <a:r>
              <a:rPr kumimoji="0" lang="en-US" altLang="en-US" sz="2000" b="1" i="0" u="none" strike="noStrike" cap="none" normalizeH="0" baseline="0">
                <a:ln>
                  <a:noFill/>
                </a:ln>
                <a:effectLst/>
                <a:latin typeface="Arial" panose="020B0604020202020204" pitchFamily="34" charset="0"/>
              </a:rPr>
              <a:t>Chart.js Documentation</a:t>
            </a:r>
            <a:br>
              <a:rPr kumimoji="0" lang="en-US" altLang="en-US" sz="2000" b="0" i="0" u="none" strike="noStrike" cap="none" normalizeH="0" baseline="0">
                <a:ln>
                  <a:noFill/>
                </a:ln>
                <a:effectLst/>
                <a:latin typeface="Arial" panose="020B0604020202020204" pitchFamily="34" charset="0"/>
              </a:rPr>
            </a:br>
            <a:r>
              <a:rPr kumimoji="0" lang="en-US" altLang="en-US" sz="2000" b="0" i="0" u="none" strike="noStrike" cap="none" normalizeH="0" baseline="0">
                <a:ln>
                  <a:noFill/>
                </a:ln>
                <a:effectLst/>
                <a:latin typeface="Arial" panose="020B0604020202020204" pitchFamily="34" charset="0"/>
                <a:hlinkClick r:id="rId4"/>
              </a:rPr>
              <a:t>https://www.chartjs.org/docs/latest/</a:t>
            </a:r>
            <a:endParaRPr kumimoji="0" lang="en-US" altLang="en-US" sz="2000" b="0" i="0" u="none" strike="noStrike" cap="none" normalizeH="0" baseline="0">
              <a:ln>
                <a:noFill/>
              </a:ln>
              <a:effectLst/>
              <a:latin typeface="Arial" panose="020B0604020202020204" pitchFamily="34" charset="0"/>
            </a:endParaRPr>
          </a:p>
          <a:p>
            <a:pPr marL="0" marR="0" lvl="0" indent="0" defTabSz="914400" rtl="0" eaLnBrk="0" fontAlgn="base" latinLnBrk="0" hangingPunct="0">
              <a:spcBef>
                <a:spcPct val="0"/>
              </a:spcBef>
              <a:spcAft>
                <a:spcPts val="600"/>
              </a:spcAft>
              <a:buClrTx/>
              <a:buSzTx/>
              <a:buNone/>
              <a:tabLst/>
            </a:pPr>
            <a:r>
              <a:rPr kumimoji="0" lang="en-US" altLang="en-US" sz="2000" b="1" i="0" u="none" strike="noStrike" cap="none" normalizeH="0" baseline="0">
                <a:ln>
                  <a:noFill/>
                </a:ln>
                <a:effectLst/>
                <a:latin typeface="Arial" panose="020B0604020202020204" pitchFamily="34" charset="0"/>
              </a:rPr>
              <a:t>React Official Docs</a:t>
            </a:r>
            <a:br>
              <a:rPr kumimoji="0" lang="en-US" altLang="en-US" sz="2000" b="0" i="0" u="none" strike="noStrike" cap="none" normalizeH="0" baseline="0">
                <a:ln>
                  <a:noFill/>
                </a:ln>
                <a:effectLst/>
                <a:latin typeface="Arial" panose="020B0604020202020204" pitchFamily="34" charset="0"/>
              </a:rPr>
            </a:br>
            <a:r>
              <a:rPr kumimoji="0" lang="en-US" altLang="en-US" sz="2000" b="0" i="0" u="none" strike="noStrike" cap="none" normalizeH="0" baseline="0">
                <a:ln>
                  <a:noFill/>
                </a:ln>
                <a:effectLst/>
                <a:latin typeface="Arial" panose="020B0604020202020204" pitchFamily="34" charset="0"/>
                <a:hlinkClick r:id="rId5"/>
              </a:rPr>
              <a:t>https://reactjs.org/</a:t>
            </a:r>
            <a:endParaRPr kumimoji="0" lang="en-US" altLang="en-US" sz="2000" b="0" i="0" u="none" strike="noStrike" cap="none" normalizeH="0" baseline="0">
              <a:ln>
                <a:noFill/>
              </a:ln>
              <a:effectLst/>
              <a:latin typeface="Arial" panose="020B0604020202020204" pitchFamily="34" charset="0"/>
            </a:endParaRPr>
          </a:p>
          <a:p>
            <a:pPr marL="0" marR="0" lvl="0" indent="0" defTabSz="914400" rtl="0" eaLnBrk="0" fontAlgn="base" latinLnBrk="0" hangingPunct="0">
              <a:spcBef>
                <a:spcPct val="0"/>
              </a:spcBef>
              <a:spcAft>
                <a:spcPts val="600"/>
              </a:spcAft>
              <a:buClrTx/>
              <a:buSzTx/>
              <a:buNone/>
              <a:tabLst/>
            </a:pPr>
            <a:r>
              <a:rPr kumimoji="0" lang="en-US" altLang="en-US" sz="2000" b="1" i="0" u="none" strike="noStrike" cap="none" normalizeH="0" baseline="0">
                <a:ln>
                  <a:noFill/>
                </a:ln>
                <a:effectLst/>
                <a:latin typeface="Arial" panose="020B0604020202020204" pitchFamily="34" charset="0"/>
              </a:rPr>
              <a:t>Axios GitHub Repository</a:t>
            </a:r>
            <a:br>
              <a:rPr kumimoji="0" lang="en-US" altLang="en-US" sz="2000" b="0" i="0" u="none" strike="noStrike" cap="none" normalizeH="0" baseline="0">
                <a:ln>
                  <a:noFill/>
                </a:ln>
                <a:effectLst/>
                <a:latin typeface="Arial" panose="020B0604020202020204" pitchFamily="34" charset="0"/>
              </a:rPr>
            </a:br>
            <a:r>
              <a:rPr kumimoji="0" lang="en-US" altLang="en-US" sz="2000" b="0" i="0" u="none" strike="noStrike" cap="none" normalizeH="0" baseline="0">
                <a:ln>
                  <a:noFill/>
                </a:ln>
                <a:effectLst/>
                <a:latin typeface="Arial" panose="020B0604020202020204" pitchFamily="34" charset="0"/>
                <a:hlinkClick r:id="rId6"/>
              </a:rPr>
              <a:t>https://github.com/axios/axios</a:t>
            </a:r>
            <a:endParaRPr kumimoji="0" lang="en-US" altLang="en-US" sz="2000" b="0" i="0" u="none" strike="noStrike" cap="none" normalizeH="0" baseline="0">
              <a:ln>
                <a:noFill/>
              </a:ln>
              <a:effectLst/>
              <a:latin typeface="Arial" panose="020B0604020202020204" pitchFamily="34" charset="0"/>
            </a:endParaRPr>
          </a:p>
          <a:p>
            <a:pPr marL="0" marR="0" lvl="0" indent="0" defTabSz="914400" rtl="0" eaLnBrk="0" fontAlgn="base" latinLnBrk="0" hangingPunct="0">
              <a:spcBef>
                <a:spcPct val="0"/>
              </a:spcBef>
              <a:spcAft>
                <a:spcPts val="600"/>
              </a:spcAft>
              <a:buClrTx/>
              <a:buSzTx/>
              <a:buNone/>
              <a:tabLst/>
            </a:pPr>
            <a:r>
              <a:rPr kumimoji="0" lang="en-US" altLang="en-US" sz="2000" b="1" i="0" u="none" strike="noStrike" cap="none" normalizeH="0" baseline="0">
                <a:ln>
                  <a:noFill/>
                </a:ln>
                <a:effectLst/>
                <a:latin typeface="Arial" panose="020B0604020202020204" pitchFamily="34" charset="0"/>
              </a:rPr>
              <a:t>react-chartjs-2 Library</a:t>
            </a:r>
            <a:br>
              <a:rPr kumimoji="0" lang="en-US" altLang="en-US" sz="2000" b="0" i="0" u="none" strike="noStrike" cap="none" normalizeH="0" baseline="0">
                <a:ln>
                  <a:noFill/>
                </a:ln>
                <a:effectLst/>
                <a:latin typeface="Arial" panose="020B0604020202020204" pitchFamily="34" charset="0"/>
              </a:rPr>
            </a:br>
            <a:r>
              <a:rPr kumimoji="0" lang="en-US" altLang="en-US" sz="2000" b="0" i="0" u="none" strike="noStrike" cap="none" normalizeH="0" baseline="0">
                <a:ln>
                  <a:noFill/>
                </a:ln>
                <a:effectLst/>
                <a:latin typeface="Arial" panose="020B0604020202020204" pitchFamily="34" charset="0"/>
                <a:hlinkClick r:id="rId7"/>
              </a:rPr>
              <a:t>https://github.com/reactchartjs/react-chartjs-2</a:t>
            </a:r>
            <a:endParaRPr kumimoji="0" lang="en-US" altLang="en-US" sz="2000" b="0" i="0" u="none" strike="noStrike" cap="none" normalizeH="0" baseline="0">
              <a:ln>
                <a:noFill/>
              </a:ln>
              <a:effectLst/>
              <a:latin typeface="Arial" panose="020B0604020202020204" pitchFamily="34" charset="0"/>
            </a:endParaRPr>
          </a:p>
          <a:p>
            <a:pPr marL="0" marR="0" lvl="0" indent="0" defTabSz="914400" rtl="0" eaLnBrk="0" fontAlgn="base" latinLnBrk="0" hangingPunct="0">
              <a:spcBef>
                <a:spcPct val="0"/>
              </a:spcBef>
              <a:spcAft>
                <a:spcPts val="600"/>
              </a:spcAft>
              <a:buClrTx/>
              <a:buSzTx/>
              <a:buNone/>
              <a:tabLst/>
            </a:pPr>
            <a:r>
              <a:rPr kumimoji="0" lang="en-US" altLang="en-US" sz="2000" b="1" i="0" u="none" strike="noStrike" cap="none" normalizeH="0" baseline="0">
                <a:ln>
                  <a:noFill/>
                </a:ln>
                <a:effectLst/>
                <a:latin typeface="Arial" panose="020B0604020202020204" pitchFamily="34" charset="0"/>
              </a:rPr>
              <a:t>NPM Package Registry</a:t>
            </a:r>
            <a:br>
              <a:rPr kumimoji="0" lang="en-US" altLang="en-US" sz="2000" b="0" i="0" u="none" strike="noStrike" cap="none" normalizeH="0" baseline="0">
                <a:ln>
                  <a:noFill/>
                </a:ln>
                <a:effectLst/>
                <a:latin typeface="Arial" panose="020B0604020202020204" pitchFamily="34" charset="0"/>
              </a:rPr>
            </a:br>
            <a:r>
              <a:rPr kumimoji="0" lang="en-US" altLang="en-US" sz="2000" b="0" i="0" u="none" strike="noStrike" cap="none" normalizeH="0" baseline="0">
                <a:ln>
                  <a:noFill/>
                </a:ln>
                <a:effectLst/>
                <a:latin typeface="Arial" panose="020B0604020202020204" pitchFamily="34" charset="0"/>
                <a:hlinkClick r:id="rId8"/>
              </a:rPr>
              <a:t>https://www.npmjs.com/</a:t>
            </a:r>
            <a:endParaRPr kumimoji="0" lang="en-US" altLang="en-US" sz="2000" b="0" i="0" u="none" strike="noStrike" cap="none" normalizeH="0" baseline="0">
              <a:ln>
                <a:noFill/>
              </a:ln>
              <a:effectLst/>
              <a:latin typeface="Arial" panose="020B0604020202020204" pitchFamily="34" charset="0"/>
            </a:endParaRPr>
          </a:p>
        </p:txBody>
      </p:sp>
    </p:spTree>
    <p:extLst>
      <p:ext uri="{BB962C8B-B14F-4D97-AF65-F5344CB8AC3E}">
        <p14:creationId xmlns:p14="http://schemas.microsoft.com/office/powerpoint/2010/main" val="29269880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86CBAF2-B755-33D6-885E-4F0024A41228}"/>
              </a:ext>
            </a:extLst>
          </p:cNvPr>
          <p:cNvSpPr>
            <a:spLocks noGrp="1"/>
          </p:cNvSpPr>
          <p:nvPr>
            <p:ph type="title"/>
          </p:nvPr>
        </p:nvSpPr>
        <p:spPr>
          <a:xfrm>
            <a:off x="838201" y="365125"/>
            <a:ext cx="6347343" cy="982675"/>
          </a:xfrm>
        </p:spPr>
        <p:txBody>
          <a:bodyPr>
            <a:normAutofit fontScale="90000"/>
          </a:bodyPr>
          <a:lstStyle/>
          <a:p>
            <a:r>
              <a:rPr lang="en-US" sz="4100" b="1"/>
              <a:t>Why This App?</a:t>
            </a:r>
            <a:br>
              <a:rPr lang="en-US" sz="4100" b="1"/>
            </a:br>
            <a:r>
              <a:rPr lang="en-US" sz="4100" b="1"/>
              <a:t> (Purpose &amp; Usefulness)</a:t>
            </a:r>
            <a:endParaRPr lang="en-US" sz="4100"/>
          </a:p>
        </p:txBody>
      </p:sp>
      <p:sp>
        <p:nvSpPr>
          <p:cNvPr id="3" name="Content Placeholder 2">
            <a:extLst>
              <a:ext uri="{FF2B5EF4-FFF2-40B4-BE49-F238E27FC236}">
                <a16:creationId xmlns:a16="http://schemas.microsoft.com/office/drawing/2014/main" id="{23C15A8B-6CFF-04E6-AE92-407C7DEC1ED1}"/>
              </a:ext>
            </a:extLst>
          </p:cNvPr>
          <p:cNvSpPr>
            <a:spLocks noGrp="1"/>
          </p:cNvSpPr>
          <p:nvPr>
            <p:ph idx="1"/>
          </p:nvPr>
        </p:nvSpPr>
        <p:spPr>
          <a:xfrm>
            <a:off x="420666" y="1487791"/>
            <a:ext cx="5830470" cy="4689172"/>
          </a:xfrm>
        </p:spPr>
        <p:txBody>
          <a:bodyPr vert="horz" lIns="91440" tIns="45720" rIns="91440" bIns="45720" rtlCol="0" anchor="t">
            <a:noAutofit/>
          </a:bodyPr>
          <a:lstStyle/>
          <a:p>
            <a:pPr>
              <a:buNone/>
            </a:pPr>
            <a:r>
              <a:rPr lang="en-US" sz="1800" dirty="0"/>
              <a:t>This weather forecast app helps users quickly access real-time weather data and weekly temperature trends with a simple and engaging interface. It's designed for easy navigation and interaction, making it suitable for various use cases.</a:t>
            </a:r>
          </a:p>
          <a:p>
            <a:pPr>
              <a:buNone/>
            </a:pPr>
            <a:r>
              <a:rPr lang="en-US" sz="1800" b="1" dirty="0"/>
              <a:t>Goals:</a:t>
            </a:r>
            <a:endParaRPr lang="en-US" sz="1800" dirty="0"/>
          </a:p>
          <a:p>
            <a:pPr>
              <a:buFont typeface="Arial" panose="020B0604020202020204" pitchFamily="34" charset="0"/>
              <a:buChar char="•"/>
            </a:pPr>
            <a:r>
              <a:rPr lang="en-US" sz="1800" b="1" dirty="0"/>
              <a:t>Quick access to weather</a:t>
            </a:r>
            <a:r>
              <a:rPr lang="en-US" sz="1800" dirty="0"/>
              <a:t> – Click anywhere on the map to see the current weather.</a:t>
            </a:r>
          </a:p>
          <a:p>
            <a:pPr>
              <a:buFont typeface="Arial" panose="020B0604020202020204" pitchFamily="34" charset="0"/>
              <a:buChar char="•"/>
            </a:pPr>
            <a:r>
              <a:rPr lang="en-US" sz="1800" b="1" dirty="0"/>
              <a:t>Simple and fun interface</a:t>
            </a:r>
            <a:r>
              <a:rPr lang="en-US" sz="1800" dirty="0"/>
              <a:t> – Uses maps, graphs, and icons for easy data visualization.</a:t>
            </a:r>
          </a:p>
          <a:p>
            <a:pPr>
              <a:buFont typeface="Arial" panose="020B0604020202020204" pitchFamily="34" charset="0"/>
              <a:buChar char="•"/>
            </a:pPr>
            <a:r>
              <a:rPr lang="en-US" sz="1800" b="1" dirty="0"/>
              <a:t>Multiple use cases:</a:t>
            </a:r>
            <a:endParaRPr lang="en-US" sz="1800" dirty="0"/>
          </a:p>
          <a:p>
            <a:pPr marL="742950" lvl="1" indent="-285750">
              <a:buFont typeface="Arial" panose="020B0604020202020204" pitchFamily="34" charset="0"/>
              <a:buChar char="•"/>
            </a:pPr>
            <a:r>
              <a:rPr lang="en-US" sz="1800" dirty="0"/>
              <a:t>Travelers can plan trips better</a:t>
            </a:r>
          </a:p>
          <a:p>
            <a:pPr marL="742950" lvl="1" indent="-285750">
              <a:buFont typeface="Arial" panose="020B0604020202020204" pitchFamily="34" charset="0"/>
              <a:buChar char="•"/>
            </a:pPr>
            <a:r>
              <a:rPr lang="en-US" sz="1800" dirty="0"/>
              <a:t>Students and researchers can analyze climate data</a:t>
            </a:r>
          </a:p>
          <a:p>
            <a:pPr marL="742950" lvl="1" indent="-285750">
              <a:buFont typeface="Arial" panose="020B0604020202020204" pitchFamily="34" charset="0"/>
              <a:buChar char="•"/>
            </a:pPr>
            <a:r>
              <a:rPr lang="en-US" sz="1800" dirty="0"/>
              <a:t>Anyone can check if it’s a good day for outdoor activities</a:t>
            </a:r>
          </a:p>
          <a:p>
            <a:endParaRPr lang="en-US" sz="1800" dirty="0"/>
          </a:p>
        </p:txBody>
      </p:sp>
      <p:pic>
        <p:nvPicPr>
          <p:cNvPr id="5" name="Picture 4" descr="Gold colored compass">
            <a:extLst>
              <a:ext uri="{FF2B5EF4-FFF2-40B4-BE49-F238E27FC236}">
                <a16:creationId xmlns:a16="http://schemas.microsoft.com/office/drawing/2014/main" id="{776A83D3-62C7-442C-3725-DDD6FF1FD3A6}"/>
              </a:ext>
            </a:extLst>
          </p:cNvPr>
          <p:cNvPicPr>
            <a:picLocks noChangeAspect="1"/>
          </p:cNvPicPr>
          <p:nvPr/>
        </p:nvPicPr>
        <p:blipFill>
          <a:blip r:embed="rId2"/>
          <a:srcRect l="39700" r="2263" b="-1"/>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337463939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Clipart - Thank You Pinned">
            <a:extLst>
              <a:ext uri="{FF2B5EF4-FFF2-40B4-BE49-F238E27FC236}">
                <a16:creationId xmlns:a16="http://schemas.microsoft.com/office/drawing/2014/main" id="{B284C30C-94C7-3A62-5670-D3AAA57699F6}"/>
              </a:ext>
            </a:extLst>
          </p:cNvPr>
          <p:cNvPicPr>
            <a:picLocks noGrp="1" noChangeAspect="1"/>
          </p:cNvPicPr>
          <p:nvPr>
            <p:ph idx="1"/>
          </p:nvPr>
        </p:nvPicPr>
        <p:blipFill>
          <a:blip r:embed="rId2"/>
          <a:stretch>
            <a:fillRect/>
          </a:stretch>
        </p:blipFill>
        <p:spPr>
          <a:xfrm>
            <a:off x="2845495" y="-771"/>
            <a:ext cx="7263009" cy="7315200"/>
          </a:xfrm>
        </p:spPr>
      </p:pic>
    </p:spTree>
    <p:extLst>
      <p:ext uri="{BB962C8B-B14F-4D97-AF65-F5344CB8AC3E}">
        <p14:creationId xmlns:p14="http://schemas.microsoft.com/office/powerpoint/2010/main" val="39033483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93394DA-E684-47C2-9020-13225823F4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A895B9E-DF1B-CECB-E50F-A001B62286B6}"/>
              </a:ext>
            </a:extLst>
          </p:cNvPr>
          <p:cNvSpPr>
            <a:spLocks noGrp="1"/>
          </p:cNvSpPr>
          <p:nvPr>
            <p:ph type="title"/>
          </p:nvPr>
        </p:nvSpPr>
        <p:spPr>
          <a:xfrm>
            <a:off x="838200" y="365125"/>
            <a:ext cx="10515600" cy="1306443"/>
          </a:xfrm>
        </p:spPr>
        <p:txBody>
          <a:bodyPr>
            <a:normAutofit/>
          </a:bodyPr>
          <a:lstStyle/>
          <a:p>
            <a:r>
              <a:rPr lang="en-US" sz="4000" b="1"/>
              <a:t> Features Overview</a:t>
            </a:r>
            <a:br>
              <a:rPr lang="en-US" sz="4000" b="1"/>
            </a:br>
            <a:endParaRPr lang="en-US" sz="4000"/>
          </a:p>
        </p:txBody>
      </p:sp>
      <p:graphicFrame>
        <p:nvGraphicFramePr>
          <p:cNvPr id="5" name="Content Placeholder 2">
            <a:extLst>
              <a:ext uri="{FF2B5EF4-FFF2-40B4-BE49-F238E27FC236}">
                <a16:creationId xmlns:a16="http://schemas.microsoft.com/office/drawing/2014/main" id="{E431CD5C-8171-7D08-A50E-8679C9DBD166}"/>
              </a:ext>
            </a:extLst>
          </p:cNvPr>
          <p:cNvGraphicFramePr>
            <a:graphicFrameLocks noGrp="1"/>
          </p:cNvGraphicFramePr>
          <p:nvPr>
            <p:ph idx="1"/>
            <p:extLst>
              <p:ext uri="{D42A27DB-BD31-4B8C-83A1-F6EECF244321}">
                <p14:modId xmlns:p14="http://schemas.microsoft.com/office/powerpoint/2010/main" val="2754628864"/>
              </p:ext>
            </p:extLst>
          </p:nvPr>
        </p:nvGraphicFramePr>
        <p:xfrm>
          <a:off x="411997" y="1143063"/>
          <a:ext cx="7760879" cy="506546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26" name="Picture 25" descr="Lightning Thunder · Free photo on Pixabay">
            <a:extLst>
              <a:ext uri="{FF2B5EF4-FFF2-40B4-BE49-F238E27FC236}">
                <a16:creationId xmlns:a16="http://schemas.microsoft.com/office/drawing/2014/main" id="{22598124-D969-F608-E5C5-8B819E90BA50}"/>
              </a:ext>
            </a:extLst>
          </p:cNvPr>
          <p:cNvPicPr>
            <a:picLocks noChangeAspect="1"/>
          </p:cNvPicPr>
          <p:nvPr/>
        </p:nvPicPr>
        <p:blipFill>
          <a:blip r:embed="rId7"/>
          <a:srcRect l="55428" t="-2098" r="7371" b="-466"/>
          <a:stretch/>
        </p:blipFill>
        <p:spPr>
          <a:xfrm>
            <a:off x="8175355" y="-160124"/>
            <a:ext cx="4200627" cy="7061986"/>
          </a:xfrm>
          <a:prstGeom prst="rect">
            <a:avLst/>
          </a:prstGeom>
        </p:spPr>
      </p:pic>
    </p:spTree>
    <p:extLst>
      <p:ext uri="{BB962C8B-B14F-4D97-AF65-F5344CB8AC3E}">
        <p14:creationId xmlns:p14="http://schemas.microsoft.com/office/powerpoint/2010/main" val="34769353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0CCBB75-8ED7-28C8-3B32-04251F889E63}"/>
              </a:ext>
            </a:extLst>
          </p:cNvPr>
          <p:cNvSpPr>
            <a:spLocks noGrp="1"/>
          </p:cNvSpPr>
          <p:nvPr>
            <p:ph type="title"/>
          </p:nvPr>
        </p:nvSpPr>
        <p:spPr>
          <a:xfrm>
            <a:off x="-13443" y="1557621"/>
            <a:ext cx="3848544" cy="1278950"/>
          </a:xfrm>
        </p:spPr>
        <p:txBody>
          <a:bodyPr anchor="b">
            <a:normAutofit/>
          </a:bodyPr>
          <a:lstStyle/>
          <a:p>
            <a:pPr algn="r"/>
            <a:r>
              <a:rPr lang="en-US" sz="5400" b="1">
                <a:solidFill>
                  <a:srgbClr val="FFFFFF"/>
                </a:solidFill>
              </a:rPr>
              <a:t>Tech Stack</a:t>
            </a:r>
          </a:p>
        </p:txBody>
      </p:sp>
      <p:sp>
        <p:nvSpPr>
          <p:cNvPr id="3" name="Content Placeholder 2">
            <a:extLst>
              <a:ext uri="{FF2B5EF4-FFF2-40B4-BE49-F238E27FC236}">
                <a16:creationId xmlns:a16="http://schemas.microsoft.com/office/drawing/2014/main" id="{68683047-1EEB-38A7-7D22-F4880DAB8F28}"/>
              </a:ext>
            </a:extLst>
          </p:cNvPr>
          <p:cNvSpPr>
            <a:spLocks noGrp="1"/>
          </p:cNvSpPr>
          <p:nvPr>
            <p:ph idx="1"/>
          </p:nvPr>
        </p:nvSpPr>
        <p:spPr>
          <a:xfrm>
            <a:off x="4810259" y="649480"/>
            <a:ext cx="6555347" cy="5546047"/>
          </a:xfrm>
        </p:spPr>
        <p:txBody>
          <a:bodyPr anchor="ctr">
            <a:normAutofit/>
          </a:bodyPr>
          <a:lstStyle/>
          <a:p>
            <a:pPr marL="0" indent="0">
              <a:buNone/>
            </a:pPr>
            <a:r>
              <a:rPr lang="en-US" sz="2000" b="1" dirty="0"/>
              <a:t>Frontend: React </a:t>
            </a:r>
            <a:r>
              <a:rPr lang="en-US" sz="2000" b="1" dirty="0" err="1"/>
              <a:t>js</a:t>
            </a:r>
            <a:endParaRPr lang="en-US" sz="2000" b="1" dirty="0"/>
          </a:p>
          <a:p>
            <a:pPr marL="0" indent="0">
              <a:buNone/>
            </a:pPr>
            <a:r>
              <a:rPr lang="en-US" sz="2000" dirty="0"/>
              <a:t>Used to build the user interface, providing a responsive and dynamic experience.</a:t>
            </a:r>
          </a:p>
          <a:p>
            <a:pPr marL="0" indent="0">
              <a:buNone/>
            </a:pPr>
            <a:r>
              <a:rPr lang="en-US" sz="2000" b="1" dirty="0"/>
              <a:t>APIs:</a:t>
            </a:r>
          </a:p>
          <a:p>
            <a:pPr marL="0" indent="0">
              <a:buNone/>
            </a:pPr>
            <a:r>
              <a:rPr lang="en-US" sz="2000" dirty="0"/>
              <a:t>Open Weather API for real-time weather and forecasts.</a:t>
            </a:r>
          </a:p>
          <a:p>
            <a:pPr marL="0" indent="0">
              <a:buNone/>
            </a:pPr>
            <a:r>
              <a:rPr lang="en-US" sz="2000" dirty="0"/>
              <a:t>Google Maps API to enable map-based location interaction.</a:t>
            </a:r>
          </a:p>
          <a:p>
            <a:pPr marL="0" indent="0">
              <a:buNone/>
            </a:pPr>
            <a:r>
              <a:rPr lang="en-US" sz="2000" b="1" dirty="0"/>
              <a:t>Charting: Chart.js (via react-chartjs-2)</a:t>
            </a:r>
          </a:p>
          <a:p>
            <a:pPr marL="0" indent="0">
              <a:buNone/>
            </a:pPr>
            <a:r>
              <a:rPr lang="en-US" sz="2000" dirty="0"/>
              <a:t>Used to visualize temperature trends in an easy-to-read chart.</a:t>
            </a:r>
          </a:p>
          <a:p>
            <a:pPr marL="0" indent="0">
              <a:buNone/>
            </a:pPr>
            <a:r>
              <a:rPr lang="en-US" sz="2000" b="1" dirty="0"/>
              <a:t>HTTP Client: Axios</a:t>
            </a:r>
          </a:p>
          <a:p>
            <a:pPr marL="0" indent="0">
              <a:buNone/>
            </a:pPr>
            <a:r>
              <a:rPr lang="en-US" sz="2000" dirty="0"/>
              <a:t>Handles API requests to fetch weather data.</a:t>
            </a:r>
          </a:p>
          <a:p>
            <a:pPr marL="0" indent="0">
              <a:buNone/>
            </a:pPr>
            <a:r>
              <a:rPr lang="en-US" sz="2000" b="1" dirty="0"/>
              <a:t>Styling: CSS</a:t>
            </a:r>
          </a:p>
          <a:p>
            <a:pPr marL="0" indent="0">
              <a:buNone/>
            </a:pPr>
            <a:r>
              <a:rPr lang="en-US" sz="2000" dirty="0"/>
              <a:t>Custom styles with weather themes and dark mode support.</a:t>
            </a:r>
          </a:p>
        </p:txBody>
      </p:sp>
      <p:pic>
        <p:nvPicPr>
          <p:cNvPr id="5" name="Picture 4" descr="Page 2 | learn 1080P, 2K, 4K, 5K HD wallpapers free download ...">
            <a:extLst>
              <a:ext uri="{FF2B5EF4-FFF2-40B4-BE49-F238E27FC236}">
                <a16:creationId xmlns:a16="http://schemas.microsoft.com/office/drawing/2014/main" id="{3AC1BE2B-CE80-BB3F-7AB0-DD7EA9D3D5D2}"/>
              </a:ext>
            </a:extLst>
          </p:cNvPr>
          <p:cNvPicPr>
            <a:picLocks noChangeAspect="1"/>
          </p:cNvPicPr>
          <p:nvPr/>
        </p:nvPicPr>
        <p:blipFill>
          <a:blip r:embed="rId2"/>
          <a:stretch>
            <a:fillRect/>
          </a:stretch>
        </p:blipFill>
        <p:spPr>
          <a:xfrm>
            <a:off x="-12395" y="4118518"/>
            <a:ext cx="4053996" cy="2744114"/>
          </a:xfrm>
          <a:prstGeom prst="rect">
            <a:avLst/>
          </a:prstGeom>
        </p:spPr>
      </p:pic>
    </p:spTree>
    <p:extLst>
      <p:ext uri="{BB962C8B-B14F-4D97-AF65-F5344CB8AC3E}">
        <p14:creationId xmlns:p14="http://schemas.microsoft.com/office/powerpoint/2010/main" val="9930211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C4879EFC-8E62-4E00-973C-C45EE9EC67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1BD7519-92BA-8FB0-C829-261A9456744A}"/>
              </a:ext>
            </a:extLst>
          </p:cNvPr>
          <p:cNvSpPr>
            <a:spLocks noGrp="1"/>
          </p:cNvSpPr>
          <p:nvPr>
            <p:ph type="title"/>
          </p:nvPr>
        </p:nvSpPr>
        <p:spPr>
          <a:xfrm>
            <a:off x="638881" y="457200"/>
            <a:ext cx="10909640" cy="1368614"/>
          </a:xfrm>
        </p:spPr>
        <p:txBody>
          <a:bodyPr vert="horz" lIns="91440" tIns="45720" rIns="91440" bIns="45720" rtlCol="0" anchor="ctr">
            <a:normAutofit/>
          </a:bodyPr>
          <a:lstStyle/>
          <a:p>
            <a:pPr algn="ctr"/>
            <a:r>
              <a:rPr lang="en-US" sz="6600" b="1"/>
              <a:t>Application Architecture</a:t>
            </a:r>
          </a:p>
        </p:txBody>
      </p:sp>
      <p:sp>
        <p:nvSpPr>
          <p:cNvPr id="23" name="sketch line">
            <a:extLst>
              <a:ext uri="{FF2B5EF4-FFF2-40B4-BE49-F238E27FC236}">
                <a16:creationId xmlns:a16="http://schemas.microsoft.com/office/drawing/2014/main" id="{D6A9C53F-5F90-40A5-8C85-5412D39C8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1850683"/>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diagram of a system&#10;&#10;AI-generated content may be incorrect.">
            <a:extLst>
              <a:ext uri="{FF2B5EF4-FFF2-40B4-BE49-F238E27FC236}">
                <a16:creationId xmlns:a16="http://schemas.microsoft.com/office/drawing/2014/main" id="{E0018E7F-FC57-4525-4183-31DF87512D50}"/>
              </a:ext>
            </a:extLst>
          </p:cNvPr>
          <p:cNvPicPr>
            <a:picLocks noChangeAspect="1"/>
          </p:cNvPicPr>
          <p:nvPr/>
        </p:nvPicPr>
        <p:blipFill>
          <a:blip r:embed="rId2"/>
          <a:srcRect r="997"/>
          <a:stretch/>
        </p:blipFill>
        <p:spPr>
          <a:xfrm>
            <a:off x="181995" y="2061429"/>
            <a:ext cx="6794573" cy="4613173"/>
          </a:xfrm>
          <a:prstGeom prst="rect">
            <a:avLst/>
          </a:prstGeom>
        </p:spPr>
      </p:pic>
      <p:pic>
        <p:nvPicPr>
          <p:cNvPr id="3" name="Content Placeholder 2">
            <a:extLst>
              <a:ext uri="{FF2B5EF4-FFF2-40B4-BE49-F238E27FC236}">
                <a16:creationId xmlns:a16="http://schemas.microsoft.com/office/drawing/2014/main" id="{8BCB40BF-A147-93C6-4277-C496B354C131}"/>
              </a:ext>
            </a:extLst>
          </p:cNvPr>
          <p:cNvPicPr>
            <a:picLocks noGrp="1" noChangeAspect="1"/>
          </p:cNvPicPr>
          <p:nvPr>
            <p:ph idx="1"/>
          </p:nvPr>
        </p:nvPicPr>
        <p:blipFill>
          <a:blip r:embed="rId3">
            <a:extLst>
              <a:ext uri="{837473B0-CC2E-450A-ABE3-18F120FF3D39}">
                <a1611:picAttrSrcUrl xmlns:a1611="http://schemas.microsoft.com/office/drawing/2016/11/main" r:id="rId4"/>
              </a:ext>
            </a:extLst>
          </a:blip>
          <a:srcRect l="20737" t="897" r="8879" b="-897"/>
          <a:stretch/>
        </p:blipFill>
        <p:spPr>
          <a:xfrm>
            <a:off x="7726835" y="2464373"/>
            <a:ext cx="3951618" cy="2877391"/>
          </a:xfrm>
          <a:prstGeom prst="rect">
            <a:avLst/>
          </a:prstGeom>
        </p:spPr>
      </p:pic>
    </p:spTree>
    <p:extLst>
      <p:ext uri="{BB962C8B-B14F-4D97-AF65-F5344CB8AC3E}">
        <p14:creationId xmlns:p14="http://schemas.microsoft.com/office/powerpoint/2010/main" val="35350702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Slide Background">
            <a:extLst>
              <a:ext uri="{FF2B5EF4-FFF2-40B4-BE49-F238E27FC236}">
                <a16:creationId xmlns:a16="http://schemas.microsoft.com/office/drawing/2014/main" id="{9F7D5CDA-D291-4307-BF55-1381FED296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D652544-50CA-4AF6-1AB0-AAC4A4505964}"/>
              </a:ext>
            </a:extLst>
          </p:cNvPr>
          <p:cNvSpPr>
            <a:spLocks noGrp="1"/>
          </p:cNvSpPr>
          <p:nvPr>
            <p:ph type="title"/>
          </p:nvPr>
        </p:nvSpPr>
        <p:spPr>
          <a:xfrm>
            <a:off x="1638622" y="170377"/>
            <a:ext cx="5334197" cy="1010819"/>
          </a:xfrm>
        </p:spPr>
        <p:txBody>
          <a:bodyPr anchor="ctr">
            <a:normAutofit/>
          </a:bodyPr>
          <a:lstStyle/>
          <a:p>
            <a:r>
              <a:rPr lang="en-US" sz="4000" b="1"/>
              <a:t>API’S Used</a:t>
            </a:r>
          </a:p>
        </p:txBody>
      </p:sp>
      <p:sp>
        <p:nvSpPr>
          <p:cNvPr id="4" name="Rectangle 1">
            <a:extLst>
              <a:ext uri="{FF2B5EF4-FFF2-40B4-BE49-F238E27FC236}">
                <a16:creationId xmlns:a16="http://schemas.microsoft.com/office/drawing/2014/main" id="{14006C6D-787D-4214-D219-FF53E795BC57}"/>
              </a:ext>
            </a:extLst>
          </p:cNvPr>
          <p:cNvSpPr>
            <a:spLocks noGrp="1" noChangeArrowheads="1"/>
          </p:cNvSpPr>
          <p:nvPr>
            <p:ph idx="1"/>
          </p:nvPr>
        </p:nvSpPr>
        <p:spPr bwMode="auto">
          <a:xfrm>
            <a:off x="296851" y="1178719"/>
            <a:ext cx="5799146" cy="506136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 anchorCtr="0" compatLnSpc="1">
            <a:prstTxWarp prst="textNoShape">
              <a:avLst/>
            </a:prstTxWarp>
            <a:normAutofit/>
          </a:bodyPr>
          <a:lstStyle/>
          <a:p>
            <a:pPr marL="0" marR="0" lvl="0" indent="0" defTabSz="914400" rtl="0" eaLnBrk="0" fontAlgn="base" latinLnBrk="0" hangingPunct="0">
              <a:spcBef>
                <a:spcPct val="0"/>
              </a:spcBef>
              <a:spcAft>
                <a:spcPts val="600"/>
              </a:spcAft>
              <a:buClrTx/>
              <a:buSzTx/>
              <a:buFontTx/>
              <a:buNone/>
              <a:tabLst/>
            </a:pPr>
            <a:r>
              <a:rPr kumimoji="0" lang="en-US" altLang="en-US" sz="1800" b="1" i="0" u="none" strike="noStrike" cap="none" normalizeH="0" baseline="0" err="1">
                <a:ln>
                  <a:noFill/>
                </a:ln>
                <a:effectLst/>
                <a:latin typeface="+mj-lt"/>
              </a:rPr>
              <a:t>OpenWeather</a:t>
            </a:r>
            <a:r>
              <a:rPr kumimoji="0" lang="en-US" altLang="en-US" sz="1800" b="1" i="0" u="none" strike="noStrike" cap="none" normalizeH="0" baseline="0">
                <a:ln>
                  <a:noFill/>
                </a:ln>
                <a:effectLst/>
                <a:latin typeface="+mj-lt"/>
              </a:rPr>
              <a:t> API</a:t>
            </a:r>
            <a:br>
              <a:rPr lang="en-US" altLang="en-US" sz="1800" b="0" i="0" u="none" strike="noStrike" cap="none" normalizeH="0" baseline="0">
                <a:ln>
                  <a:noFill/>
                </a:ln>
                <a:effectLst/>
                <a:latin typeface="+mj-lt"/>
              </a:rPr>
            </a:br>
            <a:r>
              <a:rPr kumimoji="0" lang="en-US" altLang="en-US" sz="1800" b="0" i="0" u="none" strike="noStrike" cap="none" normalizeH="0" baseline="0">
                <a:ln>
                  <a:noFill/>
                </a:ln>
                <a:effectLst/>
                <a:latin typeface="+mj-lt"/>
              </a:rPr>
              <a:t>Used to get real-time and forecasted weather data for any location in the world.</a:t>
            </a:r>
            <a:endParaRPr lang="en-US" altLang="en-US" sz="1800" b="0" i="0" u="none" strike="noStrike" cap="none" normalizeH="0" baseline="0">
              <a:ln>
                <a:noFill/>
              </a:ln>
              <a:effectLst/>
              <a:latin typeface="+mj-lt"/>
            </a:endParaRPr>
          </a:p>
          <a:p>
            <a:pPr marL="0" marR="0" lvl="0" indent="0" defTabSz="914400" rtl="0" eaLnBrk="0" fontAlgn="base" latinLnBrk="0" hangingPunct="0">
              <a:spcBef>
                <a:spcPct val="0"/>
              </a:spcBef>
              <a:spcAft>
                <a:spcPts val="600"/>
              </a:spcAft>
              <a:buClrTx/>
              <a:buSzTx/>
              <a:buFontTx/>
              <a:buChar char="•"/>
              <a:tabLst/>
            </a:pPr>
            <a:r>
              <a:rPr kumimoji="0" lang="en-US" altLang="en-US" sz="1800" b="1" i="0" u="none" strike="noStrike" cap="none" normalizeH="0" baseline="0">
                <a:ln>
                  <a:noFill/>
                </a:ln>
                <a:effectLst/>
                <a:latin typeface="+mj-lt"/>
              </a:rPr>
              <a:t>Current Weather Endpoint</a:t>
            </a:r>
            <a:br>
              <a:rPr lang="en-US" altLang="en-US" sz="1800" b="0" i="0" u="none" strike="noStrike" cap="none" normalizeH="0" baseline="0">
                <a:ln>
                  <a:noFill/>
                </a:ln>
                <a:effectLst/>
                <a:latin typeface="+mj-lt"/>
              </a:rPr>
            </a:br>
            <a:r>
              <a:rPr kumimoji="0" lang="en-US" altLang="en-US" sz="1800" b="0" i="0" u="none" strike="noStrike" cap="none" normalizeH="0" baseline="0">
                <a:ln>
                  <a:noFill/>
                </a:ln>
                <a:effectLst/>
                <a:latin typeface="+mj-lt"/>
                <a:hlinkClick r:id="rId2"/>
              </a:rPr>
              <a:t>https://api.openweathermap.org/data/2.5/weather</a:t>
            </a:r>
            <a:endParaRPr lang="en-US" altLang="en-US" sz="1800" b="0" i="0" u="none" strike="noStrike" cap="none" normalizeH="0" baseline="0">
              <a:ln>
                <a:noFill/>
              </a:ln>
              <a:effectLst/>
              <a:latin typeface="+mj-lt"/>
            </a:endParaRPr>
          </a:p>
          <a:p>
            <a:pPr marL="0" marR="0" lvl="0" indent="0" defTabSz="914400" rtl="0" eaLnBrk="0" fontAlgn="base" latinLnBrk="0" hangingPunct="0">
              <a:spcBef>
                <a:spcPct val="0"/>
              </a:spcBef>
              <a:spcAft>
                <a:spcPts val="600"/>
              </a:spcAft>
              <a:buClrTx/>
              <a:buSzTx/>
              <a:buNone/>
              <a:tabLst/>
            </a:pPr>
            <a:r>
              <a:rPr kumimoji="0" lang="en-US" altLang="en-US" sz="1800" b="0" i="0" u="none" strike="noStrike" cap="none" normalizeH="0" baseline="0">
                <a:ln>
                  <a:noFill/>
                </a:ln>
                <a:effectLst/>
                <a:latin typeface="+mj-lt"/>
              </a:rPr>
              <a:t>→ Returns live weather data like temperature, humidity, wind speed, etc.</a:t>
            </a:r>
            <a:endParaRPr lang="en-US" altLang="en-US" sz="1800" b="0" i="0" u="none" strike="noStrike" cap="none" normalizeH="0" baseline="0">
              <a:ln>
                <a:noFill/>
              </a:ln>
              <a:effectLst/>
              <a:latin typeface="+mj-lt"/>
            </a:endParaRPr>
          </a:p>
          <a:p>
            <a:pPr marL="0" marR="0" lvl="0" indent="0" defTabSz="914400" rtl="0" eaLnBrk="0" fontAlgn="base" latinLnBrk="0" hangingPunct="0">
              <a:spcBef>
                <a:spcPct val="0"/>
              </a:spcBef>
              <a:spcAft>
                <a:spcPts val="600"/>
              </a:spcAft>
              <a:buClrTx/>
              <a:buSzTx/>
              <a:buFontTx/>
              <a:buChar char="•"/>
              <a:tabLst/>
            </a:pPr>
            <a:r>
              <a:rPr kumimoji="0" lang="en-US" altLang="en-US" sz="1800" b="1" i="0" u="none" strike="noStrike" cap="none" normalizeH="0" baseline="0">
                <a:ln>
                  <a:noFill/>
                </a:ln>
                <a:effectLst/>
                <a:latin typeface="+mj-lt"/>
              </a:rPr>
              <a:t>5-Day Forecast Endpoint</a:t>
            </a:r>
            <a:br>
              <a:rPr lang="en-US" altLang="en-US" sz="1800" b="0" i="0" u="none" strike="noStrike" cap="none" normalizeH="0" baseline="0">
                <a:ln>
                  <a:noFill/>
                </a:ln>
                <a:effectLst/>
                <a:latin typeface="+mj-lt"/>
              </a:rPr>
            </a:br>
            <a:r>
              <a:rPr kumimoji="0" lang="en-US" altLang="en-US" sz="1800" b="0" i="0" u="none" strike="noStrike" cap="none" normalizeH="0" baseline="0">
                <a:ln>
                  <a:noFill/>
                </a:ln>
                <a:effectLst/>
                <a:latin typeface="+mj-lt"/>
                <a:hlinkClick r:id="rId3"/>
              </a:rPr>
              <a:t>https://api.openweathermap.org/data/2.5/forecast</a:t>
            </a:r>
            <a:endParaRPr lang="en-US" altLang="en-US" sz="1800" b="0" i="0" u="none" strike="noStrike" cap="none" normalizeH="0" baseline="0">
              <a:ln>
                <a:noFill/>
              </a:ln>
              <a:effectLst/>
              <a:latin typeface="+mj-lt"/>
            </a:endParaRPr>
          </a:p>
          <a:p>
            <a:pPr marL="0" marR="0" lvl="0" indent="0" defTabSz="914400" rtl="0" eaLnBrk="0" fontAlgn="base" latinLnBrk="0" hangingPunct="0">
              <a:spcBef>
                <a:spcPct val="0"/>
              </a:spcBef>
              <a:spcAft>
                <a:spcPts val="600"/>
              </a:spcAft>
              <a:buClrTx/>
              <a:buSzTx/>
              <a:buNone/>
              <a:tabLst/>
            </a:pPr>
            <a:r>
              <a:rPr kumimoji="0" lang="en-US" altLang="en-US" sz="1800" b="0" i="0" u="none" strike="noStrike" cap="none" normalizeH="0" baseline="0">
                <a:ln>
                  <a:noFill/>
                </a:ln>
                <a:effectLst/>
                <a:latin typeface="+mj-lt"/>
              </a:rPr>
              <a:t>→ Provides temperature predictions for the next 5 days in 3-hour intervals.</a:t>
            </a:r>
            <a:endParaRPr lang="en-US" altLang="en-US" sz="1800" b="0" i="0" u="none" strike="noStrike" cap="none" normalizeH="0" baseline="0">
              <a:ln>
                <a:noFill/>
              </a:ln>
              <a:effectLst/>
              <a:latin typeface="+mj-lt"/>
            </a:endParaRPr>
          </a:p>
          <a:p>
            <a:pPr marL="0" marR="0" lvl="0" indent="0" defTabSz="914400" rtl="0" eaLnBrk="0" fontAlgn="base" latinLnBrk="0" hangingPunct="0">
              <a:spcBef>
                <a:spcPct val="0"/>
              </a:spcBef>
              <a:spcAft>
                <a:spcPts val="600"/>
              </a:spcAft>
              <a:buClrTx/>
              <a:buSzTx/>
              <a:buFontTx/>
              <a:buNone/>
              <a:tabLst/>
            </a:pPr>
            <a:r>
              <a:rPr kumimoji="0" lang="en-US" altLang="en-US" sz="1800" b="0" i="0" u="none" strike="noStrike" cap="none" normalizeH="0" baseline="0">
                <a:ln>
                  <a:noFill/>
                </a:ln>
                <a:effectLst/>
                <a:latin typeface="+mj-lt"/>
              </a:rPr>
              <a:t> </a:t>
            </a:r>
            <a:r>
              <a:rPr kumimoji="0" lang="en-US" altLang="en-US" sz="1800" b="1" i="0" u="none" strike="noStrike" cap="none" normalizeH="0" baseline="0">
                <a:ln>
                  <a:noFill/>
                </a:ln>
                <a:effectLst/>
                <a:latin typeface="+mj-lt"/>
              </a:rPr>
              <a:t>Google Maps JavaScript API</a:t>
            </a:r>
            <a:endParaRPr lang="en-US" altLang="en-US" sz="1800" b="0" i="0" u="none" strike="noStrike" cap="none" normalizeH="0" baseline="0">
              <a:ln>
                <a:noFill/>
              </a:ln>
              <a:effectLst/>
              <a:latin typeface="+mj-lt"/>
            </a:endParaRPr>
          </a:p>
          <a:p>
            <a:pPr marL="0" marR="0" lvl="0" indent="0" defTabSz="914400" rtl="0" eaLnBrk="0" fontAlgn="base" latinLnBrk="0" hangingPunct="0">
              <a:spcBef>
                <a:spcPct val="0"/>
              </a:spcBef>
              <a:spcAft>
                <a:spcPts val="600"/>
              </a:spcAft>
              <a:buClrTx/>
              <a:buSzTx/>
              <a:buFontTx/>
              <a:buChar char="•"/>
              <a:tabLst/>
            </a:pPr>
            <a:r>
              <a:rPr kumimoji="0" lang="en-US" altLang="en-US" sz="1800" b="0" i="0" u="none" strike="noStrike" cap="none" normalizeH="0" baseline="0">
                <a:ln>
                  <a:noFill/>
                </a:ln>
                <a:effectLst/>
                <a:latin typeface="+mj-lt"/>
              </a:rPr>
              <a:t>Displays an interactive map on the screen.</a:t>
            </a:r>
            <a:endParaRPr lang="en-US" altLang="en-US" sz="1800" b="0" i="0" u="none" strike="noStrike" cap="none" normalizeH="0" baseline="0">
              <a:ln>
                <a:noFill/>
              </a:ln>
              <a:effectLst/>
              <a:latin typeface="+mj-lt"/>
            </a:endParaRPr>
          </a:p>
          <a:p>
            <a:pPr marL="0" marR="0" lvl="0" indent="0" defTabSz="914400" rtl="0" eaLnBrk="0" fontAlgn="base" latinLnBrk="0" hangingPunct="0">
              <a:spcBef>
                <a:spcPct val="0"/>
              </a:spcBef>
              <a:spcAft>
                <a:spcPts val="600"/>
              </a:spcAft>
              <a:buClrTx/>
              <a:buSzTx/>
              <a:buFontTx/>
              <a:buChar char="•"/>
              <a:tabLst/>
            </a:pPr>
            <a:r>
              <a:rPr kumimoji="0" lang="en-US" altLang="en-US" sz="1800" b="0" i="0" u="none" strike="noStrike" cap="none" normalizeH="0" baseline="0">
                <a:ln>
                  <a:noFill/>
                </a:ln>
                <a:effectLst/>
                <a:latin typeface="+mj-lt"/>
              </a:rPr>
              <a:t>Captures user clicks to get the latitude and longitude of the selected location.</a:t>
            </a:r>
            <a:endParaRPr lang="en-US" altLang="en-US" sz="1800" b="0" i="0" u="none" strike="noStrike" cap="none" normalizeH="0" baseline="0">
              <a:ln>
                <a:noFill/>
              </a:ln>
              <a:effectLst/>
              <a:latin typeface="+mj-lt"/>
            </a:endParaRPr>
          </a:p>
          <a:p>
            <a:pPr marL="0" marR="0" lvl="0" indent="0" defTabSz="914400" rtl="0" eaLnBrk="0" fontAlgn="base" latinLnBrk="0" hangingPunct="0">
              <a:spcBef>
                <a:spcPct val="0"/>
              </a:spcBef>
              <a:spcAft>
                <a:spcPts val="600"/>
              </a:spcAft>
              <a:buClrTx/>
              <a:buSzTx/>
              <a:buFontTx/>
              <a:buChar char="•"/>
              <a:tabLst/>
            </a:pPr>
            <a:r>
              <a:rPr kumimoji="0" lang="en-US" altLang="en-US" sz="1800" b="0" i="0" u="none" strike="noStrike" cap="none" normalizeH="0" baseline="0">
                <a:ln>
                  <a:noFill/>
                </a:ln>
                <a:effectLst/>
                <a:latin typeface="+mj-lt"/>
              </a:rPr>
              <a:t>These coordinates are sent to the </a:t>
            </a:r>
            <a:r>
              <a:rPr kumimoji="0" lang="en-US" altLang="en-US" sz="1800" b="0" i="0" u="none" strike="noStrike" cap="none" normalizeH="0" baseline="0" err="1">
                <a:ln>
                  <a:noFill/>
                </a:ln>
                <a:effectLst/>
                <a:latin typeface="+mj-lt"/>
              </a:rPr>
              <a:t>OpenWeather</a:t>
            </a:r>
            <a:r>
              <a:rPr kumimoji="0" lang="en-US" altLang="en-US" sz="1800" b="0" i="0" u="none" strike="noStrike" cap="none" normalizeH="0" baseline="0">
                <a:ln>
                  <a:noFill/>
                </a:ln>
                <a:effectLst/>
                <a:latin typeface="+mj-lt"/>
              </a:rPr>
              <a:t> API to fetch weather info.</a:t>
            </a:r>
            <a:endParaRPr lang="en-US" altLang="en-US" sz="1800" b="0" i="0" u="none" strike="noStrike" cap="none" normalizeH="0" baseline="0">
              <a:ln>
                <a:noFill/>
              </a:ln>
              <a:effectLst/>
              <a:latin typeface="+mj-lt"/>
            </a:endParaRPr>
          </a:p>
          <a:p>
            <a:pPr marL="0" marR="0" lvl="0" indent="0" defTabSz="914400" rtl="0" eaLnBrk="0" fontAlgn="base" latinLnBrk="0" hangingPunct="0">
              <a:spcBef>
                <a:spcPct val="0"/>
              </a:spcBef>
              <a:spcAft>
                <a:spcPts val="600"/>
              </a:spcAft>
              <a:buClrTx/>
              <a:buSzTx/>
              <a:buFontTx/>
              <a:buNone/>
              <a:tabLst/>
            </a:pPr>
            <a:endParaRPr lang="en-US" altLang="en-US" sz="1800" b="0" i="0" u="none" strike="noStrike" cap="none" normalizeH="0" baseline="0">
              <a:ln>
                <a:noFill/>
              </a:ln>
              <a:effectLst/>
              <a:latin typeface="Arial" panose="020B0604020202020204" pitchFamily="34" charset="0"/>
              <a:cs typeface="Arial"/>
            </a:endParaRPr>
          </a:p>
        </p:txBody>
      </p:sp>
      <p:pic>
        <p:nvPicPr>
          <p:cNvPr id="3" name="Picture 2" descr="Pencil 1080P, 2K, 4K, 5K HD wallpapers free download | Wallpaper Flare">
            <a:extLst>
              <a:ext uri="{FF2B5EF4-FFF2-40B4-BE49-F238E27FC236}">
                <a16:creationId xmlns:a16="http://schemas.microsoft.com/office/drawing/2014/main" id="{86346BDD-338F-FBF6-08B7-ADB1F535206E}"/>
              </a:ext>
            </a:extLst>
          </p:cNvPr>
          <p:cNvPicPr>
            <a:picLocks noChangeAspect="1"/>
          </p:cNvPicPr>
          <p:nvPr/>
        </p:nvPicPr>
        <p:blipFill>
          <a:blip r:embed="rId4"/>
          <a:srcRect l="29004" r="28284" b="-1"/>
          <a:stretch/>
        </p:blipFill>
        <p:spPr>
          <a:xfrm>
            <a:off x="6857797" y="-10886"/>
            <a:ext cx="5334204" cy="6868886"/>
          </a:xfrm>
          <a:prstGeom prst="rect">
            <a:avLst/>
          </a:prstGeom>
          <a:effectLst>
            <a:outerShdw blurRad="127000" dist="50800" dir="10800000" sx="99000" sy="99000" algn="r" rotWithShape="0">
              <a:prstClr val="black">
                <a:alpha val="40000"/>
              </a:prstClr>
            </a:outerShdw>
          </a:effectLst>
        </p:spPr>
      </p:pic>
    </p:spTree>
    <p:extLst>
      <p:ext uri="{BB962C8B-B14F-4D97-AF65-F5344CB8AC3E}">
        <p14:creationId xmlns:p14="http://schemas.microsoft.com/office/powerpoint/2010/main" val="38573478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8B3A2D1A-45FC-4F95-B150-1C13EF2F6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39C3C864-C625-4883-B868-9A4C470F4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291" y="3296652"/>
            <a:ext cx="12202113" cy="3561346"/>
          </a:xfrm>
          <a:custGeom>
            <a:avLst/>
            <a:gdLst>
              <a:gd name="connsiteX0" fmla="*/ 0 w 12202113"/>
              <a:gd name="connsiteY0" fmla="*/ 3188466 h 3188466"/>
              <a:gd name="connsiteX1" fmla="*/ 10116 w 12202113"/>
              <a:gd name="connsiteY1" fmla="*/ 2657641 h 3188466"/>
              <a:gd name="connsiteX2" fmla="*/ 10116 w 12202113"/>
              <a:gd name="connsiteY2" fmla="*/ 0 h 3188466"/>
              <a:gd name="connsiteX3" fmla="*/ 12202113 w 12202113"/>
              <a:gd name="connsiteY3" fmla="*/ 0 h 3188466"/>
              <a:gd name="connsiteX4" fmla="*/ 12202113 w 12202113"/>
              <a:gd name="connsiteY4" fmla="*/ 2879832 h 3188466"/>
              <a:gd name="connsiteX5" fmla="*/ 12198167 w 12202113"/>
              <a:gd name="connsiteY5" fmla="*/ 2880360 h 3188466"/>
              <a:gd name="connsiteX6" fmla="*/ 12122128 w 12202113"/>
              <a:gd name="connsiteY6" fmla="*/ 2887194 h 3188466"/>
              <a:gd name="connsiteX7" fmla="*/ 12028868 w 12202113"/>
              <a:gd name="connsiteY7" fmla="*/ 2911786 h 3188466"/>
              <a:gd name="connsiteX8" fmla="*/ 11995238 w 12202113"/>
              <a:gd name="connsiteY8" fmla="*/ 2914090 h 3188466"/>
              <a:gd name="connsiteX9" fmla="*/ 11996460 w 12202113"/>
              <a:gd name="connsiteY9" fmla="*/ 2918442 h 3188466"/>
              <a:gd name="connsiteX10" fmla="*/ 11983968 w 12202113"/>
              <a:gd name="connsiteY10" fmla="*/ 2918762 h 3188466"/>
              <a:gd name="connsiteX11" fmla="*/ 11956084 w 12202113"/>
              <a:gd name="connsiteY11" fmla="*/ 2918868 h 3188466"/>
              <a:gd name="connsiteX12" fmla="*/ 11872586 w 12202113"/>
              <a:gd name="connsiteY12" fmla="*/ 2920076 h 3188466"/>
              <a:gd name="connsiteX13" fmla="*/ 11849804 w 12202113"/>
              <a:gd name="connsiteY13" fmla="*/ 2928420 h 3188466"/>
              <a:gd name="connsiteX14" fmla="*/ 11828254 w 12202113"/>
              <a:gd name="connsiteY14" fmla="*/ 2928551 h 3188466"/>
              <a:gd name="connsiteX15" fmla="*/ 11703277 w 12202113"/>
              <a:gd name="connsiteY15" fmla="*/ 2939735 h 3188466"/>
              <a:gd name="connsiteX16" fmla="*/ 11686094 w 12202113"/>
              <a:gd name="connsiteY16" fmla="*/ 2940570 h 3188466"/>
              <a:gd name="connsiteX17" fmla="*/ 11676788 w 12202113"/>
              <a:gd name="connsiteY17" fmla="*/ 2944321 h 3188466"/>
              <a:gd name="connsiteX18" fmla="*/ 11643464 w 12202113"/>
              <a:gd name="connsiteY18" fmla="*/ 2945066 h 3188466"/>
              <a:gd name="connsiteX19" fmla="*/ 11641922 w 12202113"/>
              <a:gd name="connsiteY19" fmla="*/ 2947200 h 3188466"/>
              <a:gd name="connsiteX20" fmla="*/ 11532386 w 12202113"/>
              <a:gd name="connsiteY20" fmla="*/ 2965529 h 3188466"/>
              <a:gd name="connsiteX21" fmla="*/ 11513619 w 12202113"/>
              <a:gd name="connsiteY21" fmla="*/ 2968556 h 3188466"/>
              <a:gd name="connsiteX22" fmla="*/ 11497404 w 12202113"/>
              <a:gd name="connsiteY22" fmla="*/ 2967639 h 3188466"/>
              <a:gd name="connsiteX23" fmla="*/ 11407630 w 12202113"/>
              <a:gd name="connsiteY23" fmla="*/ 2970255 h 3188466"/>
              <a:gd name="connsiteX24" fmla="*/ 11386276 w 12202113"/>
              <a:gd name="connsiteY24" fmla="*/ 2968648 h 3188466"/>
              <a:gd name="connsiteX25" fmla="*/ 11377296 w 12202113"/>
              <a:gd name="connsiteY25" fmla="*/ 2965257 h 3188466"/>
              <a:gd name="connsiteX26" fmla="*/ 11342536 w 12202113"/>
              <a:gd name="connsiteY26" fmla="*/ 2971666 h 3188466"/>
              <a:gd name="connsiteX27" fmla="*/ 11288902 w 12202113"/>
              <a:gd name="connsiteY27" fmla="*/ 2976058 h 3188466"/>
              <a:gd name="connsiteX28" fmla="*/ 11263411 w 12202113"/>
              <a:gd name="connsiteY28" fmla="*/ 2979228 h 3188466"/>
              <a:gd name="connsiteX29" fmla="*/ 11242843 w 12202113"/>
              <a:gd name="connsiteY29" fmla="*/ 2977303 h 3188466"/>
              <a:gd name="connsiteX30" fmla="*/ 11125798 w 12202113"/>
              <a:gd name="connsiteY30" fmla="*/ 2976816 h 3188466"/>
              <a:gd name="connsiteX31" fmla="*/ 11098884 w 12202113"/>
              <a:gd name="connsiteY31" fmla="*/ 2973758 h 3188466"/>
              <a:gd name="connsiteX32" fmla="*/ 11086128 w 12202113"/>
              <a:gd name="connsiteY32" fmla="*/ 2967663 h 3188466"/>
              <a:gd name="connsiteX33" fmla="*/ 11076132 w 12202113"/>
              <a:gd name="connsiteY33" fmla="*/ 2969836 h 3188466"/>
              <a:gd name="connsiteX34" fmla="*/ 11005337 w 12202113"/>
              <a:gd name="connsiteY34" fmla="*/ 2970053 h 3188466"/>
              <a:gd name="connsiteX35" fmla="*/ 10959154 w 12202113"/>
              <a:gd name="connsiteY35" fmla="*/ 2970750 h 3188466"/>
              <a:gd name="connsiteX36" fmla="*/ 10956347 w 12202113"/>
              <a:gd name="connsiteY36" fmla="*/ 2979118 h 3188466"/>
              <a:gd name="connsiteX37" fmla="*/ 10915223 w 12202113"/>
              <a:gd name="connsiteY37" fmla="*/ 2982099 h 3188466"/>
              <a:gd name="connsiteX38" fmla="*/ 10871398 w 12202113"/>
              <a:gd name="connsiteY38" fmla="*/ 2976728 h 3188466"/>
              <a:gd name="connsiteX39" fmla="*/ 10819743 w 12202113"/>
              <a:gd name="connsiteY39" fmla="*/ 2977481 h 3188466"/>
              <a:gd name="connsiteX40" fmla="*/ 10788834 w 12202113"/>
              <a:gd name="connsiteY40" fmla="*/ 2977840 h 3188466"/>
              <a:gd name="connsiteX41" fmla="*/ 10707711 w 12202113"/>
              <a:gd name="connsiteY41" fmla="*/ 2985644 h 3188466"/>
              <a:gd name="connsiteX42" fmla="*/ 10576086 w 12202113"/>
              <a:gd name="connsiteY42" fmla="*/ 3015319 h 3188466"/>
              <a:gd name="connsiteX43" fmla="*/ 10534761 w 12202113"/>
              <a:gd name="connsiteY43" fmla="*/ 3019524 h 3188466"/>
              <a:gd name="connsiteX44" fmla="*/ 10527537 w 12202113"/>
              <a:gd name="connsiteY44" fmla="*/ 3017814 h 3188466"/>
              <a:gd name="connsiteX45" fmla="*/ 10321799 w 12202113"/>
              <a:gd name="connsiteY45" fmla="*/ 3035635 h 3188466"/>
              <a:gd name="connsiteX46" fmla="*/ 10284989 w 12202113"/>
              <a:gd name="connsiteY46" fmla="*/ 3036679 h 3188466"/>
              <a:gd name="connsiteX47" fmla="*/ 10257423 w 12202113"/>
              <a:gd name="connsiteY47" fmla="*/ 3036027 h 3188466"/>
              <a:gd name="connsiteX48" fmla="*/ 10191450 w 12202113"/>
              <a:gd name="connsiteY48" fmla="*/ 3041963 h 3188466"/>
              <a:gd name="connsiteX49" fmla="*/ 10083845 w 12202113"/>
              <a:gd name="connsiteY49" fmla="*/ 3054978 h 3188466"/>
              <a:gd name="connsiteX50" fmla="*/ 10060611 w 12202113"/>
              <a:gd name="connsiteY50" fmla="*/ 3057035 h 3188466"/>
              <a:gd name="connsiteX51" fmla="*/ 10039363 w 12202113"/>
              <a:gd name="connsiteY51" fmla="*/ 3055961 h 3188466"/>
              <a:gd name="connsiteX52" fmla="*/ 10033322 w 12202113"/>
              <a:gd name="connsiteY52" fmla="*/ 3053238 h 3188466"/>
              <a:gd name="connsiteX53" fmla="*/ 10020337 w 12202113"/>
              <a:gd name="connsiteY53" fmla="*/ 3053912 h 3188466"/>
              <a:gd name="connsiteX54" fmla="*/ 10016616 w 12202113"/>
              <a:gd name="connsiteY54" fmla="*/ 3053498 h 3188466"/>
              <a:gd name="connsiteX55" fmla="*/ 9995549 w 12202113"/>
              <a:gd name="connsiteY55" fmla="*/ 3051719 h 3188466"/>
              <a:gd name="connsiteX56" fmla="*/ 9957212 w 12202113"/>
              <a:gd name="connsiteY56" fmla="*/ 3062663 h 3188466"/>
              <a:gd name="connsiteX57" fmla="*/ 9904584 w 12202113"/>
              <a:gd name="connsiteY57" fmla="*/ 3063999 h 3188466"/>
              <a:gd name="connsiteX58" fmla="*/ 9713857 w 12202113"/>
              <a:gd name="connsiteY58" fmla="*/ 3087955 h 3188466"/>
              <a:gd name="connsiteX59" fmla="*/ 9678879 w 12202113"/>
              <a:gd name="connsiteY59" fmla="*/ 3079676 h 3188466"/>
              <a:gd name="connsiteX60" fmla="*/ 9598760 w 12202113"/>
              <a:gd name="connsiteY60" fmla="*/ 3085228 h 3188466"/>
              <a:gd name="connsiteX61" fmla="*/ 9488796 w 12202113"/>
              <a:gd name="connsiteY61" fmla="*/ 3115384 h 3188466"/>
              <a:gd name="connsiteX62" fmla="*/ 9341972 w 12202113"/>
              <a:gd name="connsiteY62" fmla="*/ 3126583 h 3188466"/>
              <a:gd name="connsiteX63" fmla="*/ 9333795 w 12202113"/>
              <a:gd name="connsiteY63" fmla="*/ 3132083 h 3188466"/>
              <a:gd name="connsiteX64" fmla="*/ 9321736 w 12202113"/>
              <a:gd name="connsiteY64" fmla="*/ 3135834 h 3188466"/>
              <a:gd name="connsiteX65" fmla="*/ 9319405 w 12202113"/>
              <a:gd name="connsiteY65" fmla="*/ 3135561 h 3188466"/>
              <a:gd name="connsiteX66" fmla="*/ 9302847 w 12202113"/>
              <a:gd name="connsiteY66" fmla="*/ 3137746 h 3188466"/>
              <a:gd name="connsiteX67" fmla="*/ 9300930 w 12202113"/>
              <a:gd name="connsiteY67" fmla="*/ 3139687 h 3188466"/>
              <a:gd name="connsiteX68" fmla="*/ 9290106 w 12202113"/>
              <a:gd name="connsiteY68" fmla="*/ 3141645 h 3188466"/>
              <a:gd name="connsiteX69" fmla="*/ 9270220 w 12202113"/>
              <a:gd name="connsiteY69" fmla="*/ 3146737 h 3188466"/>
              <a:gd name="connsiteX70" fmla="*/ 9265150 w 12202113"/>
              <a:gd name="connsiteY70" fmla="*/ 3146531 h 3188466"/>
              <a:gd name="connsiteX71" fmla="*/ 9233057 w 12202113"/>
              <a:gd name="connsiteY71" fmla="*/ 3152408 h 3188466"/>
              <a:gd name="connsiteX72" fmla="*/ 9231974 w 12202113"/>
              <a:gd name="connsiteY72" fmla="*/ 3151938 h 3188466"/>
              <a:gd name="connsiteX73" fmla="*/ 9220130 w 12202113"/>
              <a:gd name="connsiteY73" fmla="*/ 3151189 h 3188466"/>
              <a:gd name="connsiteX74" fmla="*/ 9198955 w 12202113"/>
              <a:gd name="connsiteY74" fmla="*/ 3151015 h 3188466"/>
              <a:gd name="connsiteX75" fmla="*/ 9142196 w 12202113"/>
              <a:gd name="connsiteY75" fmla="*/ 3143802 h 3188466"/>
              <a:gd name="connsiteX76" fmla="*/ 9108665 w 12202113"/>
              <a:gd name="connsiteY76" fmla="*/ 3149868 h 3188466"/>
              <a:gd name="connsiteX77" fmla="*/ 9014086 w 12202113"/>
              <a:gd name="connsiteY77" fmla="*/ 3150791 h 3188466"/>
              <a:gd name="connsiteX78" fmla="*/ 8915037 w 12202113"/>
              <a:gd name="connsiteY78" fmla="*/ 3140020 h 3188466"/>
              <a:gd name="connsiteX79" fmla="*/ 8815667 w 12202113"/>
              <a:gd name="connsiteY79" fmla="*/ 3138606 h 3188466"/>
              <a:gd name="connsiteX80" fmla="*/ 8779688 w 12202113"/>
              <a:gd name="connsiteY80" fmla="*/ 3138895 h 3188466"/>
              <a:gd name="connsiteX81" fmla="*/ 8715556 w 12202113"/>
              <a:gd name="connsiteY81" fmla="*/ 3135878 h 3188466"/>
              <a:gd name="connsiteX82" fmla="*/ 8686183 w 12202113"/>
              <a:gd name="connsiteY82" fmla="*/ 3132307 h 3188466"/>
              <a:gd name="connsiteX83" fmla="*/ 8684895 w 12202113"/>
              <a:gd name="connsiteY83" fmla="*/ 3132527 h 3188466"/>
              <a:gd name="connsiteX84" fmla="*/ 8682270 w 12202113"/>
              <a:gd name="connsiteY84" fmla="*/ 3130989 h 3188466"/>
              <a:gd name="connsiteX85" fmla="*/ 8676836 w 12202113"/>
              <a:gd name="connsiteY85" fmla="*/ 3130278 h 3188466"/>
              <a:gd name="connsiteX86" fmla="*/ 8662002 w 12202113"/>
              <a:gd name="connsiteY86" fmla="*/ 3130735 h 3188466"/>
              <a:gd name="connsiteX87" fmla="*/ 8656423 w 12202113"/>
              <a:gd name="connsiteY87" fmla="*/ 3131304 h 3188466"/>
              <a:gd name="connsiteX88" fmla="*/ 8648261 w 12202113"/>
              <a:gd name="connsiteY88" fmla="*/ 3131294 h 3188466"/>
              <a:gd name="connsiteX89" fmla="*/ 8648057 w 12202113"/>
              <a:gd name="connsiteY89" fmla="*/ 3131167 h 3188466"/>
              <a:gd name="connsiteX90" fmla="*/ 8640412 w 12202113"/>
              <a:gd name="connsiteY90" fmla="*/ 3131403 h 3188466"/>
              <a:gd name="connsiteX91" fmla="*/ 8603003 w 12202113"/>
              <a:gd name="connsiteY91" fmla="*/ 3134155 h 3188466"/>
              <a:gd name="connsiteX92" fmla="*/ 8553571 w 12202113"/>
              <a:gd name="connsiteY92" fmla="*/ 3122125 h 3188466"/>
              <a:gd name="connsiteX93" fmla="*/ 8533128 w 12202113"/>
              <a:gd name="connsiteY93" fmla="*/ 3120039 h 3188466"/>
              <a:gd name="connsiteX94" fmla="*/ 8522209 w 12202113"/>
              <a:gd name="connsiteY94" fmla="*/ 3118252 h 3188466"/>
              <a:gd name="connsiteX95" fmla="*/ 8521532 w 12202113"/>
              <a:gd name="connsiteY95" fmla="*/ 3117705 h 3188466"/>
              <a:gd name="connsiteX96" fmla="*/ 8485667 w 12202113"/>
              <a:gd name="connsiteY96" fmla="*/ 3120406 h 3188466"/>
              <a:gd name="connsiteX97" fmla="*/ 8480905 w 12202113"/>
              <a:gd name="connsiteY97" fmla="*/ 3119749 h 3188466"/>
              <a:gd name="connsiteX98" fmla="*/ 8457530 w 12202113"/>
              <a:gd name="connsiteY98" fmla="*/ 3122810 h 3188466"/>
              <a:gd name="connsiteX99" fmla="*/ 8445451 w 12202113"/>
              <a:gd name="connsiteY99" fmla="*/ 3123697 h 3188466"/>
              <a:gd name="connsiteX100" fmla="*/ 8442039 w 12202113"/>
              <a:gd name="connsiteY100" fmla="*/ 3125378 h 3188466"/>
              <a:gd name="connsiteX101" fmla="*/ 8424215 w 12202113"/>
              <a:gd name="connsiteY101" fmla="*/ 3125963 h 3188466"/>
              <a:gd name="connsiteX102" fmla="*/ 8422165 w 12202113"/>
              <a:gd name="connsiteY102" fmla="*/ 3125491 h 3188466"/>
              <a:gd name="connsiteX103" fmla="*/ 8407465 w 12202113"/>
              <a:gd name="connsiteY103" fmla="*/ 3127979 h 3188466"/>
              <a:gd name="connsiteX104" fmla="*/ 8395146 w 12202113"/>
              <a:gd name="connsiteY104" fmla="*/ 3132488 h 3188466"/>
              <a:gd name="connsiteX105" fmla="*/ 8243538 w 12202113"/>
              <a:gd name="connsiteY105" fmla="*/ 3129873 h 3188466"/>
              <a:gd name="connsiteX106" fmla="*/ 8112685 w 12202113"/>
              <a:gd name="connsiteY106" fmla="*/ 3148698 h 3188466"/>
              <a:gd name="connsiteX107" fmla="*/ 8026741 w 12202113"/>
              <a:gd name="connsiteY107" fmla="*/ 3154015 h 3188466"/>
              <a:gd name="connsiteX108" fmla="*/ 8030400 w 12202113"/>
              <a:gd name="connsiteY108" fmla="*/ 3146736 h 3188466"/>
              <a:gd name="connsiteX109" fmla="*/ 8002987 w 12202113"/>
              <a:gd name="connsiteY109" fmla="*/ 3135663 h 3188466"/>
              <a:gd name="connsiteX110" fmla="*/ 7798568 w 12202113"/>
              <a:gd name="connsiteY110" fmla="*/ 3141249 h 3188466"/>
              <a:gd name="connsiteX111" fmla="*/ 7746353 w 12202113"/>
              <a:gd name="connsiteY111" fmla="*/ 3137755 h 3188466"/>
              <a:gd name="connsiteX112" fmla="*/ 7700395 w 12202113"/>
              <a:gd name="connsiteY112" fmla="*/ 3144729 h 3188466"/>
              <a:gd name="connsiteX113" fmla="*/ 7681335 w 12202113"/>
              <a:gd name="connsiteY113" fmla="*/ 3141120 h 3188466"/>
              <a:gd name="connsiteX114" fmla="*/ 7678044 w 12202113"/>
              <a:gd name="connsiteY114" fmla="*/ 3140387 h 3188466"/>
              <a:gd name="connsiteX115" fmla="*/ 7664890 w 12202113"/>
              <a:gd name="connsiteY115" fmla="*/ 3139855 h 3188466"/>
              <a:gd name="connsiteX116" fmla="*/ 7661183 w 12202113"/>
              <a:gd name="connsiteY116" fmla="*/ 3136706 h 3188466"/>
              <a:gd name="connsiteX117" fmla="*/ 7641383 w 12202113"/>
              <a:gd name="connsiteY117" fmla="*/ 3133755 h 3188466"/>
              <a:gd name="connsiteX118" fmla="*/ 7617169 w 12202113"/>
              <a:gd name="connsiteY118" fmla="*/ 3133614 h 3188466"/>
              <a:gd name="connsiteX119" fmla="*/ 7531143 w 12202113"/>
              <a:gd name="connsiteY119" fmla="*/ 3132781 h 3188466"/>
              <a:gd name="connsiteX120" fmla="*/ 7517113 w 12202113"/>
              <a:gd name="connsiteY120" fmla="*/ 3134483 h 3188466"/>
              <a:gd name="connsiteX121" fmla="*/ 7471320 w 12202113"/>
              <a:gd name="connsiteY121" fmla="*/ 3131645 h 3188466"/>
              <a:gd name="connsiteX122" fmla="*/ 7430512 w 12202113"/>
              <a:gd name="connsiteY122" fmla="*/ 3131007 h 3188466"/>
              <a:gd name="connsiteX123" fmla="*/ 7404071 w 12202113"/>
              <a:gd name="connsiteY123" fmla="*/ 3132361 h 3188466"/>
              <a:gd name="connsiteX124" fmla="*/ 7397140 w 12202113"/>
              <a:gd name="connsiteY124" fmla="*/ 3131239 h 3188466"/>
              <a:gd name="connsiteX125" fmla="*/ 7370514 w 12202113"/>
              <a:gd name="connsiteY125" fmla="*/ 3130516 h 3188466"/>
              <a:gd name="connsiteX126" fmla="*/ 7356953 w 12202113"/>
              <a:gd name="connsiteY126" fmla="*/ 3132179 h 3188466"/>
              <a:gd name="connsiteX127" fmla="*/ 7343567 w 12202113"/>
              <a:gd name="connsiteY127" fmla="*/ 3128350 h 3188466"/>
              <a:gd name="connsiteX128" fmla="*/ 7340295 w 12202113"/>
              <a:gd name="connsiteY128" fmla="*/ 3125545 h 3188466"/>
              <a:gd name="connsiteX129" fmla="*/ 7321348 w 12202113"/>
              <a:gd name="connsiteY129" fmla="*/ 3126804 h 3188466"/>
              <a:gd name="connsiteX130" fmla="*/ 7305815 w 12202113"/>
              <a:gd name="connsiteY130" fmla="*/ 3124063 h 3188466"/>
              <a:gd name="connsiteX131" fmla="*/ 7292274 w 12202113"/>
              <a:gd name="connsiteY131" fmla="*/ 3125855 h 3188466"/>
              <a:gd name="connsiteX132" fmla="*/ 7286654 w 12202113"/>
              <a:gd name="connsiteY132" fmla="*/ 3125451 h 3188466"/>
              <a:gd name="connsiteX133" fmla="*/ 7272685 w 12202113"/>
              <a:gd name="connsiteY133" fmla="*/ 3124094 h 3188466"/>
              <a:gd name="connsiteX134" fmla="*/ 7248584 w 12202113"/>
              <a:gd name="connsiteY134" fmla="*/ 3121080 h 3188466"/>
              <a:gd name="connsiteX135" fmla="*/ 7241065 w 12202113"/>
              <a:gd name="connsiteY135" fmla="*/ 3120661 h 3188466"/>
              <a:gd name="connsiteX136" fmla="*/ 7224696 w 12202113"/>
              <a:gd name="connsiteY136" fmla="*/ 3116051 h 3188466"/>
              <a:gd name="connsiteX137" fmla="*/ 7193009 w 12202113"/>
              <a:gd name="connsiteY137" fmla="*/ 3112108 h 3188466"/>
              <a:gd name="connsiteX138" fmla="*/ 7137220 w 12202113"/>
              <a:gd name="connsiteY138" fmla="*/ 3098354 h 3188466"/>
              <a:gd name="connsiteX139" fmla="*/ 7104427 w 12202113"/>
              <a:gd name="connsiteY139" fmla="*/ 3091790 h 3188466"/>
              <a:gd name="connsiteX140" fmla="*/ 7082240 w 12202113"/>
              <a:gd name="connsiteY140" fmla="*/ 3085740 h 3188466"/>
              <a:gd name="connsiteX141" fmla="*/ 7016754 w 12202113"/>
              <a:gd name="connsiteY141" fmla="*/ 3077196 h 3188466"/>
              <a:gd name="connsiteX142" fmla="*/ 6904436 w 12202113"/>
              <a:gd name="connsiteY142" fmla="*/ 3065900 h 3188466"/>
              <a:gd name="connsiteX143" fmla="*/ 6881434 w 12202113"/>
              <a:gd name="connsiteY143" fmla="*/ 3062865 h 3188466"/>
              <a:gd name="connsiteX144" fmla="*/ 6865273 w 12202113"/>
              <a:gd name="connsiteY144" fmla="*/ 3057749 h 3188466"/>
              <a:gd name="connsiteX145" fmla="*/ 6864671 w 12202113"/>
              <a:gd name="connsiteY145" fmla="*/ 3054378 h 3188466"/>
              <a:gd name="connsiteX146" fmla="*/ 6852599 w 12202113"/>
              <a:gd name="connsiteY146" fmla="*/ 3052306 h 3188466"/>
              <a:gd name="connsiteX147" fmla="*/ 6850143 w 12202113"/>
              <a:gd name="connsiteY147" fmla="*/ 3051232 h 3188466"/>
              <a:gd name="connsiteX148" fmla="*/ 6835301 w 12202113"/>
              <a:gd name="connsiteY148" fmla="*/ 3045593 h 3188466"/>
              <a:gd name="connsiteX149" fmla="*/ 6784871 w 12202113"/>
              <a:gd name="connsiteY149" fmla="*/ 3046562 h 3188466"/>
              <a:gd name="connsiteX150" fmla="*/ 6738245 w 12202113"/>
              <a:gd name="connsiteY150" fmla="*/ 3037055 h 3188466"/>
              <a:gd name="connsiteX151" fmla="*/ 6537703 w 12202113"/>
              <a:gd name="connsiteY151" fmla="*/ 3017736 h 3188466"/>
              <a:gd name="connsiteX152" fmla="*/ 6521858 w 12202113"/>
              <a:gd name="connsiteY152" fmla="*/ 3004158 h 3188466"/>
              <a:gd name="connsiteX153" fmla="*/ 6445069 w 12202113"/>
              <a:gd name="connsiteY153" fmla="*/ 2992470 h 3188466"/>
              <a:gd name="connsiteX154" fmla="*/ 6302447 w 12202113"/>
              <a:gd name="connsiteY154" fmla="*/ 2994274 h 3188466"/>
              <a:gd name="connsiteX155" fmla="*/ 6160029 w 12202113"/>
              <a:gd name="connsiteY155" fmla="*/ 2973666 h 3188466"/>
              <a:gd name="connsiteX156" fmla="*/ 6144046 w 12202113"/>
              <a:gd name="connsiteY156" fmla="*/ 2976380 h 3188466"/>
              <a:gd name="connsiteX157" fmla="*/ 6127670 w 12202113"/>
              <a:gd name="connsiteY157" fmla="*/ 2976929 h 3188466"/>
              <a:gd name="connsiteX158" fmla="*/ 6126155 w 12202113"/>
              <a:gd name="connsiteY158" fmla="*/ 2976245 h 3188466"/>
              <a:gd name="connsiteX159" fmla="*/ 6108575 w 12202113"/>
              <a:gd name="connsiteY159" fmla="*/ 2974651 h 3188466"/>
              <a:gd name="connsiteX160" fmla="*/ 6103746 w 12202113"/>
              <a:gd name="connsiteY160" fmla="*/ 2975803 h 3188466"/>
              <a:gd name="connsiteX161" fmla="*/ 6091377 w 12202113"/>
              <a:gd name="connsiteY161" fmla="*/ 2975180 h 3188466"/>
              <a:gd name="connsiteX162" fmla="*/ 6066183 w 12202113"/>
              <a:gd name="connsiteY162" fmla="*/ 2975222 h 3188466"/>
              <a:gd name="connsiteX163" fmla="*/ 6063287 w 12202113"/>
              <a:gd name="connsiteY163" fmla="*/ 2974353 h 3188466"/>
              <a:gd name="connsiteX164" fmla="*/ 6054813 w 12202113"/>
              <a:gd name="connsiteY164" fmla="*/ 2974911 h 3188466"/>
              <a:gd name="connsiteX165" fmla="*/ 6050809 w 12202113"/>
              <a:gd name="connsiteY165" fmla="*/ 2973985 h 3188466"/>
              <a:gd name="connsiteX166" fmla="*/ 6013979 w 12202113"/>
              <a:gd name="connsiteY166" fmla="*/ 2974553 h 3188466"/>
              <a:gd name="connsiteX167" fmla="*/ 6013800 w 12202113"/>
              <a:gd name="connsiteY167" fmla="*/ 2973973 h 3188466"/>
              <a:gd name="connsiteX168" fmla="*/ 6004866 w 12202113"/>
              <a:gd name="connsiteY168" fmla="*/ 2971570 h 3188466"/>
              <a:gd name="connsiteX169" fmla="*/ 5987036 w 12202113"/>
              <a:gd name="connsiteY169" fmla="*/ 2968315 h 3188466"/>
              <a:gd name="connsiteX170" fmla="*/ 5950027 w 12202113"/>
              <a:gd name="connsiteY170" fmla="*/ 2953546 h 3188466"/>
              <a:gd name="connsiteX171" fmla="*/ 5911668 w 12202113"/>
              <a:gd name="connsiteY171" fmla="*/ 2954074 h 3188466"/>
              <a:gd name="connsiteX172" fmla="*/ 5904110 w 12202113"/>
              <a:gd name="connsiteY172" fmla="*/ 2953861 h 3188466"/>
              <a:gd name="connsiteX173" fmla="*/ 5904026 w 12202113"/>
              <a:gd name="connsiteY173" fmla="*/ 2953724 h 3188466"/>
              <a:gd name="connsiteX174" fmla="*/ 5896189 w 12202113"/>
              <a:gd name="connsiteY174" fmla="*/ 2953236 h 3188466"/>
              <a:gd name="connsiteX175" fmla="*/ 5890331 w 12202113"/>
              <a:gd name="connsiteY175" fmla="*/ 2953471 h 3188466"/>
              <a:gd name="connsiteX176" fmla="*/ 5875672 w 12202113"/>
              <a:gd name="connsiteY176" fmla="*/ 2953056 h 3188466"/>
              <a:gd name="connsiteX177" fmla="*/ 5871070 w 12202113"/>
              <a:gd name="connsiteY177" fmla="*/ 2952035 h 3188466"/>
              <a:gd name="connsiteX178" fmla="*/ 5869888 w 12202113"/>
              <a:gd name="connsiteY178" fmla="*/ 2950364 h 3188466"/>
              <a:gd name="connsiteX179" fmla="*/ 5868461 w 12202113"/>
              <a:gd name="connsiteY179" fmla="*/ 2950506 h 3188466"/>
              <a:gd name="connsiteX180" fmla="*/ 5843343 w 12202113"/>
              <a:gd name="connsiteY180" fmla="*/ 2945262 h 3188466"/>
              <a:gd name="connsiteX181" fmla="*/ 5784331 w 12202113"/>
              <a:gd name="connsiteY181" fmla="*/ 2938531 h 3188466"/>
              <a:gd name="connsiteX182" fmla="*/ 5749498 w 12202113"/>
              <a:gd name="connsiteY182" fmla="*/ 2936713 h 3188466"/>
              <a:gd name="connsiteX183" fmla="*/ 5655214 w 12202113"/>
              <a:gd name="connsiteY183" fmla="*/ 2929503 h 3188466"/>
              <a:gd name="connsiteX184" fmla="*/ 5561446 w 12202113"/>
              <a:gd name="connsiteY184" fmla="*/ 2920575 h 3188466"/>
              <a:gd name="connsiteX185" fmla="*/ 5519456 w 12202113"/>
              <a:gd name="connsiteY185" fmla="*/ 2906631 h 3188466"/>
              <a:gd name="connsiteX186" fmla="*/ 5514099 w 12202113"/>
              <a:gd name="connsiteY186" fmla="*/ 2906097 h 3188466"/>
              <a:gd name="connsiteX187" fmla="*/ 5499273 w 12202113"/>
              <a:gd name="connsiteY187" fmla="*/ 2907057 h 3188466"/>
              <a:gd name="connsiteX188" fmla="*/ 5493664 w 12202113"/>
              <a:gd name="connsiteY188" fmla="*/ 2907817 h 3188466"/>
              <a:gd name="connsiteX189" fmla="*/ 5485530 w 12202113"/>
              <a:gd name="connsiteY189" fmla="*/ 2908080 h 3188466"/>
              <a:gd name="connsiteX190" fmla="*/ 5485337 w 12202113"/>
              <a:gd name="connsiteY190" fmla="*/ 2907959 h 3188466"/>
              <a:gd name="connsiteX191" fmla="*/ 5477696 w 12202113"/>
              <a:gd name="connsiteY191" fmla="*/ 2908455 h 3188466"/>
              <a:gd name="connsiteX192" fmla="*/ 5440170 w 12202113"/>
              <a:gd name="connsiteY192" fmla="*/ 2912482 h 3188466"/>
              <a:gd name="connsiteX193" fmla="*/ 5391911 w 12202113"/>
              <a:gd name="connsiteY193" fmla="*/ 2902040 h 3188466"/>
              <a:gd name="connsiteX194" fmla="*/ 5371708 w 12202113"/>
              <a:gd name="connsiteY194" fmla="*/ 2900629 h 3188466"/>
              <a:gd name="connsiteX195" fmla="*/ 5360976 w 12202113"/>
              <a:gd name="connsiteY195" fmla="*/ 2899197 h 3188466"/>
              <a:gd name="connsiteX196" fmla="*/ 5360345 w 12202113"/>
              <a:gd name="connsiteY196" fmla="*/ 2898671 h 3188466"/>
              <a:gd name="connsiteX197" fmla="*/ 5324367 w 12202113"/>
              <a:gd name="connsiteY197" fmla="*/ 2902593 h 3188466"/>
              <a:gd name="connsiteX198" fmla="*/ 5319673 w 12202113"/>
              <a:gd name="connsiteY198" fmla="*/ 2902094 h 3188466"/>
              <a:gd name="connsiteX199" fmla="*/ 5296114 w 12202113"/>
              <a:gd name="connsiteY199" fmla="*/ 2905958 h 3188466"/>
              <a:gd name="connsiteX200" fmla="*/ 5283999 w 12202113"/>
              <a:gd name="connsiteY200" fmla="*/ 2907258 h 3188466"/>
              <a:gd name="connsiteX201" fmla="*/ 5280460 w 12202113"/>
              <a:gd name="connsiteY201" fmla="*/ 2909063 h 3188466"/>
              <a:gd name="connsiteX202" fmla="*/ 5262637 w 12202113"/>
              <a:gd name="connsiteY202" fmla="*/ 2910250 h 3188466"/>
              <a:gd name="connsiteX203" fmla="*/ 5260635 w 12202113"/>
              <a:gd name="connsiteY203" fmla="*/ 2909845 h 3188466"/>
              <a:gd name="connsiteX204" fmla="*/ 5245770 w 12202113"/>
              <a:gd name="connsiteY204" fmla="*/ 2912842 h 3188466"/>
              <a:gd name="connsiteX205" fmla="*/ 5233108 w 12202113"/>
              <a:gd name="connsiteY205" fmla="*/ 2917794 h 3188466"/>
              <a:gd name="connsiteX206" fmla="*/ 5082201 w 12202113"/>
              <a:gd name="connsiteY206" fmla="*/ 2920260 h 3188466"/>
              <a:gd name="connsiteX207" fmla="*/ 4939211 w 12202113"/>
              <a:gd name="connsiteY207" fmla="*/ 2931760 h 3188466"/>
              <a:gd name="connsiteX208" fmla="*/ 4794309 w 12202113"/>
              <a:gd name="connsiteY208" fmla="*/ 2937227 h 3188466"/>
              <a:gd name="connsiteX209" fmla="*/ 4637676 w 12202113"/>
              <a:gd name="connsiteY209" fmla="*/ 2946666 h 3188466"/>
              <a:gd name="connsiteX210" fmla="*/ 4585922 w 12202113"/>
              <a:gd name="connsiteY210" fmla="*/ 2944906 h 3188466"/>
              <a:gd name="connsiteX211" fmla="*/ 4539516 w 12202113"/>
              <a:gd name="connsiteY211" fmla="*/ 2953466 h 3188466"/>
              <a:gd name="connsiteX212" fmla="*/ 4520819 w 12202113"/>
              <a:gd name="connsiteY212" fmla="*/ 2950477 h 3188466"/>
              <a:gd name="connsiteX213" fmla="*/ 4517604 w 12202113"/>
              <a:gd name="connsiteY213" fmla="*/ 2949852 h 3188466"/>
              <a:gd name="connsiteX214" fmla="*/ 4504537 w 12202113"/>
              <a:gd name="connsiteY214" fmla="*/ 2949759 h 3188466"/>
              <a:gd name="connsiteX215" fmla="*/ 4501104 w 12202113"/>
              <a:gd name="connsiteY215" fmla="*/ 2946715 h 3188466"/>
              <a:gd name="connsiteX216" fmla="*/ 4342695 w 12202113"/>
              <a:gd name="connsiteY216" fmla="*/ 2951638 h 3188466"/>
              <a:gd name="connsiteX217" fmla="*/ 4274096 w 12202113"/>
              <a:gd name="connsiteY217" fmla="*/ 2953640 h 3188466"/>
              <a:gd name="connsiteX218" fmla="*/ 4248170 w 12202113"/>
              <a:gd name="connsiteY218" fmla="*/ 2951384 h 3188466"/>
              <a:gd name="connsiteX219" fmla="*/ 4147924 w 12202113"/>
              <a:gd name="connsiteY219" fmla="*/ 2945945 h 3188466"/>
              <a:gd name="connsiteX220" fmla="*/ 4061825 w 12202113"/>
              <a:gd name="connsiteY220" fmla="*/ 2944206 h 3188466"/>
              <a:gd name="connsiteX221" fmla="*/ 3998557 w 12202113"/>
              <a:gd name="connsiteY221" fmla="*/ 2955821 h 3188466"/>
              <a:gd name="connsiteX222" fmla="*/ 3993107 w 12202113"/>
              <a:gd name="connsiteY222" fmla="*/ 2953708 h 3188466"/>
              <a:gd name="connsiteX223" fmla="*/ 3949713 w 12202113"/>
              <a:gd name="connsiteY223" fmla="*/ 2955441 h 3188466"/>
              <a:gd name="connsiteX224" fmla="*/ 3797284 w 12202113"/>
              <a:gd name="connsiteY224" fmla="*/ 2977037 h 3188466"/>
              <a:gd name="connsiteX225" fmla="*/ 3712498 w 12202113"/>
              <a:gd name="connsiteY225" fmla="*/ 2979996 h 3188466"/>
              <a:gd name="connsiteX226" fmla="*/ 3682471 w 12202113"/>
              <a:gd name="connsiteY226" fmla="*/ 2978543 h 3188466"/>
              <a:gd name="connsiteX227" fmla="*/ 3632163 w 12202113"/>
              <a:gd name="connsiteY227" fmla="*/ 2976264 h 3188466"/>
              <a:gd name="connsiteX228" fmla="*/ 3594728 w 12202113"/>
              <a:gd name="connsiteY228" fmla="*/ 2968398 h 3188466"/>
              <a:gd name="connsiteX229" fmla="*/ 3552594 w 12202113"/>
              <a:gd name="connsiteY229" fmla="*/ 2968934 h 3188466"/>
              <a:gd name="connsiteX230" fmla="*/ 3542589 w 12202113"/>
              <a:gd name="connsiteY230" fmla="*/ 2977031 h 3188466"/>
              <a:gd name="connsiteX231" fmla="*/ 3497591 w 12202113"/>
              <a:gd name="connsiteY231" fmla="*/ 2975018 h 3188466"/>
              <a:gd name="connsiteX232" fmla="*/ 3429352 w 12202113"/>
              <a:gd name="connsiteY232" fmla="*/ 2971090 h 3188466"/>
              <a:gd name="connsiteX233" fmla="*/ 3389938 w 12202113"/>
              <a:gd name="connsiteY233" fmla="*/ 2970884 h 3188466"/>
              <a:gd name="connsiteX234" fmla="*/ 3282344 w 12202113"/>
              <a:gd name="connsiteY234" fmla="*/ 2968084 h 3188466"/>
              <a:gd name="connsiteX235" fmla="*/ 3174624 w 12202113"/>
              <a:gd name="connsiteY235" fmla="*/ 2963576 h 3188466"/>
              <a:gd name="connsiteX236" fmla="*/ 3111077 w 12202113"/>
              <a:gd name="connsiteY236" fmla="*/ 2951285 h 3188466"/>
              <a:gd name="connsiteX237" fmla="*/ 3022501 w 12202113"/>
              <a:gd name="connsiteY237" fmla="*/ 2948619 h 3188466"/>
              <a:gd name="connsiteX238" fmla="*/ 3007714 w 12202113"/>
              <a:gd name="connsiteY238" fmla="*/ 2946762 h 3188466"/>
              <a:gd name="connsiteX239" fmla="*/ 2903098 w 12202113"/>
              <a:gd name="connsiteY239" fmla="*/ 2940576 h 3188466"/>
              <a:gd name="connsiteX240" fmla="*/ 2781591 w 12202113"/>
              <a:gd name="connsiteY240" fmla="*/ 2946394 h 3188466"/>
              <a:gd name="connsiteX241" fmla="*/ 2627942 w 12202113"/>
              <a:gd name="connsiteY241" fmla="*/ 2919996 h 3188466"/>
              <a:gd name="connsiteX242" fmla="*/ 2354959 w 12202113"/>
              <a:gd name="connsiteY242" fmla="*/ 2882080 h 3188466"/>
              <a:gd name="connsiteX243" fmla="*/ 2063184 w 12202113"/>
              <a:gd name="connsiteY243" fmla="*/ 2879109 h 3188466"/>
              <a:gd name="connsiteX244" fmla="*/ 1986946 w 12202113"/>
              <a:gd name="connsiteY244" fmla="*/ 2887619 h 3188466"/>
              <a:gd name="connsiteX245" fmla="*/ 1763479 w 12202113"/>
              <a:gd name="connsiteY245" fmla="*/ 2909077 h 3188466"/>
              <a:gd name="connsiteX246" fmla="*/ 1537980 w 12202113"/>
              <a:gd name="connsiteY246" fmla="*/ 2960398 h 3188466"/>
              <a:gd name="connsiteX247" fmla="*/ 1395229 w 12202113"/>
              <a:gd name="connsiteY247" fmla="*/ 2975625 h 3188466"/>
              <a:gd name="connsiteX248" fmla="*/ 1327834 w 12202113"/>
              <a:gd name="connsiteY248" fmla="*/ 2989485 h 3188466"/>
              <a:gd name="connsiteX249" fmla="*/ 1280757 w 12202113"/>
              <a:gd name="connsiteY249" fmla="*/ 2992959 h 3188466"/>
              <a:gd name="connsiteX250" fmla="*/ 1252582 w 12202113"/>
              <a:gd name="connsiteY250" fmla="*/ 2995877 h 3188466"/>
              <a:gd name="connsiteX251" fmla="*/ 1204670 w 12202113"/>
              <a:gd name="connsiteY251" fmla="*/ 3014826 h 3188466"/>
              <a:gd name="connsiteX252" fmla="*/ 1020457 w 12202113"/>
              <a:gd name="connsiteY252" fmla="*/ 3031603 h 3188466"/>
              <a:gd name="connsiteX253" fmla="*/ 843248 w 12202113"/>
              <a:gd name="connsiteY253" fmla="*/ 3026954 h 3188466"/>
              <a:gd name="connsiteX254" fmla="*/ 583517 w 12202113"/>
              <a:gd name="connsiteY254" fmla="*/ 3089095 h 3188466"/>
              <a:gd name="connsiteX255" fmla="*/ 556836 w 12202113"/>
              <a:gd name="connsiteY255" fmla="*/ 3094374 h 3188466"/>
              <a:gd name="connsiteX256" fmla="*/ 412089 w 12202113"/>
              <a:gd name="connsiteY256" fmla="*/ 3121334 h 3188466"/>
              <a:gd name="connsiteX257" fmla="*/ 83929 w 12202113"/>
              <a:gd name="connsiteY257" fmla="*/ 3150566 h 3188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Lst>
            <a:rect l="l" t="t" r="r" b="b"/>
            <a:pathLst>
              <a:path w="12202113" h="3188466">
                <a:moveTo>
                  <a:pt x="0" y="3188466"/>
                </a:moveTo>
                <a:lnTo>
                  <a:pt x="10116" y="2657641"/>
                </a:lnTo>
                <a:lnTo>
                  <a:pt x="10116" y="0"/>
                </a:lnTo>
                <a:lnTo>
                  <a:pt x="12202113" y="0"/>
                </a:lnTo>
                <a:lnTo>
                  <a:pt x="12202113" y="2879832"/>
                </a:lnTo>
                <a:lnTo>
                  <a:pt x="12198167" y="2880360"/>
                </a:lnTo>
                <a:cubicBezTo>
                  <a:pt x="12163116" y="2884349"/>
                  <a:pt x="12143771" y="2884544"/>
                  <a:pt x="12122128" y="2887194"/>
                </a:cubicBezTo>
                <a:cubicBezTo>
                  <a:pt x="12087086" y="2893347"/>
                  <a:pt x="12050015" y="2907304"/>
                  <a:pt x="12028868" y="2911786"/>
                </a:cubicBezTo>
                <a:lnTo>
                  <a:pt x="11995238" y="2914090"/>
                </a:lnTo>
                <a:lnTo>
                  <a:pt x="11996460" y="2918442"/>
                </a:lnTo>
                <a:lnTo>
                  <a:pt x="11983968" y="2918762"/>
                </a:lnTo>
                <a:lnTo>
                  <a:pt x="11956084" y="2918868"/>
                </a:lnTo>
                <a:cubicBezTo>
                  <a:pt x="11938684" y="2919526"/>
                  <a:pt x="11890300" y="2918483"/>
                  <a:pt x="11872586" y="2920076"/>
                </a:cubicBezTo>
                <a:cubicBezTo>
                  <a:pt x="11867476" y="2924717"/>
                  <a:pt x="11859589" y="2927247"/>
                  <a:pt x="11849804" y="2928420"/>
                </a:cubicBezTo>
                <a:lnTo>
                  <a:pt x="11828254" y="2928551"/>
                </a:lnTo>
                <a:lnTo>
                  <a:pt x="11703277" y="2939735"/>
                </a:lnTo>
                <a:lnTo>
                  <a:pt x="11686094" y="2940570"/>
                </a:lnTo>
                <a:lnTo>
                  <a:pt x="11676788" y="2944321"/>
                </a:lnTo>
                <a:cubicBezTo>
                  <a:pt x="11669684" y="2945069"/>
                  <a:pt x="11649276" y="2944585"/>
                  <a:pt x="11643464" y="2945066"/>
                </a:cubicBezTo>
                <a:lnTo>
                  <a:pt x="11641922" y="2947200"/>
                </a:lnTo>
                <a:cubicBezTo>
                  <a:pt x="11623408" y="2950611"/>
                  <a:pt x="11553770" y="2961969"/>
                  <a:pt x="11532386" y="2965529"/>
                </a:cubicBezTo>
                <a:cubicBezTo>
                  <a:pt x="11528114" y="2962248"/>
                  <a:pt x="11518548" y="2967430"/>
                  <a:pt x="11513619" y="2968556"/>
                </a:cubicBezTo>
                <a:cubicBezTo>
                  <a:pt x="11512856" y="2966346"/>
                  <a:pt x="11500924" y="2965672"/>
                  <a:pt x="11497404" y="2967639"/>
                </a:cubicBezTo>
                <a:cubicBezTo>
                  <a:pt x="11413522" y="2978420"/>
                  <a:pt x="11455510" y="2956141"/>
                  <a:pt x="11407630" y="2970255"/>
                </a:cubicBezTo>
                <a:cubicBezTo>
                  <a:pt x="11399160" y="2971190"/>
                  <a:pt x="11392296" y="2970299"/>
                  <a:pt x="11386276" y="2968648"/>
                </a:cubicBezTo>
                <a:lnTo>
                  <a:pt x="11377296" y="2965257"/>
                </a:lnTo>
                <a:lnTo>
                  <a:pt x="11342536" y="2971666"/>
                </a:lnTo>
                <a:cubicBezTo>
                  <a:pt x="11325414" y="2973900"/>
                  <a:pt x="11307393" y="2975381"/>
                  <a:pt x="11288902" y="2976058"/>
                </a:cubicBezTo>
                <a:cubicBezTo>
                  <a:pt x="11284753" y="2971542"/>
                  <a:pt x="11270239" y="2977957"/>
                  <a:pt x="11263411" y="2979228"/>
                </a:cubicBezTo>
                <a:cubicBezTo>
                  <a:pt x="11263340" y="2976278"/>
                  <a:pt x="11248212" y="2974865"/>
                  <a:pt x="11242843" y="2977303"/>
                </a:cubicBezTo>
                <a:cubicBezTo>
                  <a:pt x="11130019" y="2987845"/>
                  <a:pt x="11193504" y="2960297"/>
                  <a:pt x="11125798" y="2976816"/>
                </a:cubicBezTo>
                <a:cubicBezTo>
                  <a:pt x="11114472" y="2977677"/>
                  <a:pt x="11105974" y="2976199"/>
                  <a:pt x="11098884" y="2973758"/>
                </a:cubicBezTo>
                <a:lnTo>
                  <a:pt x="11086128" y="2967663"/>
                </a:lnTo>
                <a:lnTo>
                  <a:pt x="11076132" y="2969836"/>
                </a:lnTo>
                <a:cubicBezTo>
                  <a:pt x="11038408" y="2970007"/>
                  <a:pt x="11027285" y="2963760"/>
                  <a:pt x="11005337" y="2970053"/>
                </a:cubicBezTo>
                <a:cubicBezTo>
                  <a:pt x="10972902" y="2956973"/>
                  <a:pt x="10983824" y="2968749"/>
                  <a:pt x="10959154" y="2970750"/>
                </a:cubicBezTo>
                <a:cubicBezTo>
                  <a:pt x="10939692" y="2973358"/>
                  <a:pt x="10975422" y="2978377"/>
                  <a:pt x="10956347" y="2979118"/>
                </a:cubicBezTo>
                <a:cubicBezTo>
                  <a:pt x="10935712" y="2975741"/>
                  <a:pt x="10936682" y="2986229"/>
                  <a:pt x="10915223" y="2982099"/>
                </a:cubicBezTo>
                <a:cubicBezTo>
                  <a:pt x="10920436" y="2974198"/>
                  <a:pt x="10872877" y="2983630"/>
                  <a:pt x="10871398" y="2976728"/>
                </a:cubicBezTo>
                <a:cubicBezTo>
                  <a:pt x="10853171" y="2986599"/>
                  <a:pt x="10844013" y="2974439"/>
                  <a:pt x="10819743" y="2977481"/>
                </a:cubicBezTo>
                <a:cubicBezTo>
                  <a:pt x="10808314" y="2981215"/>
                  <a:pt x="10800068" y="2981856"/>
                  <a:pt x="10788834" y="2977840"/>
                </a:cubicBezTo>
                <a:cubicBezTo>
                  <a:pt x="10736185" y="2996020"/>
                  <a:pt x="10756982" y="2978653"/>
                  <a:pt x="10707711" y="2985644"/>
                </a:cubicBezTo>
                <a:cubicBezTo>
                  <a:pt x="10665262" y="2992997"/>
                  <a:pt x="10617142" y="2997767"/>
                  <a:pt x="10576086" y="3015319"/>
                </a:cubicBezTo>
                <a:cubicBezTo>
                  <a:pt x="10568550" y="3020292"/>
                  <a:pt x="10550046" y="3022174"/>
                  <a:pt x="10534761" y="3019524"/>
                </a:cubicBezTo>
                <a:cubicBezTo>
                  <a:pt x="10532134" y="3019067"/>
                  <a:pt x="10529698" y="3018490"/>
                  <a:pt x="10527537" y="3017814"/>
                </a:cubicBezTo>
                <a:cubicBezTo>
                  <a:pt x="10492044" y="3020498"/>
                  <a:pt x="10362224" y="3032491"/>
                  <a:pt x="10321799" y="3035635"/>
                </a:cubicBezTo>
                <a:cubicBezTo>
                  <a:pt x="10318526" y="3029246"/>
                  <a:pt x="10298084" y="3040774"/>
                  <a:pt x="10284989" y="3036679"/>
                </a:cubicBezTo>
                <a:cubicBezTo>
                  <a:pt x="10275610" y="3033085"/>
                  <a:pt x="10267220" y="3035744"/>
                  <a:pt x="10257423" y="3036027"/>
                </a:cubicBezTo>
                <a:cubicBezTo>
                  <a:pt x="10244517" y="3033202"/>
                  <a:pt x="10202424" y="3038304"/>
                  <a:pt x="10191450" y="3041963"/>
                </a:cubicBezTo>
                <a:cubicBezTo>
                  <a:pt x="10165225" y="3054679"/>
                  <a:pt x="10105634" y="3045236"/>
                  <a:pt x="10083845" y="3054978"/>
                </a:cubicBezTo>
                <a:cubicBezTo>
                  <a:pt x="10075939" y="3056408"/>
                  <a:pt x="10068203" y="3056986"/>
                  <a:pt x="10060611" y="3057035"/>
                </a:cubicBezTo>
                <a:lnTo>
                  <a:pt x="10039363" y="3055961"/>
                </a:lnTo>
                <a:lnTo>
                  <a:pt x="10033322" y="3053238"/>
                </a:lnTo>
                <a:lnTo>
                  <a:pt x="10020337" y="3053912"/>
                </a:lnTo>
                <a:lnTo>
                  <a:pt x="10016616" y="3053498"/>
                </a:lnTo>
                <a:cubicBezTo>
                  <a:pt x="10009508" y="3052695"/>
                  <a:pt x="10002492" y="3051995"/>
                  <a:pt x="9995549" y="3051719"/>
                </a:cubicBezTo>
                <a:cubicBezTo>
                  <a:pt x="10004680" y="3065377"/>
                  <a:pt x="9937988" y="3051618"/>
                  <a:pt x="9957212" y="3062663"/>
                </a:cubicBezTo>
                <a:cubicBezTo>
                  <a:pt x="9920646" y="3063519"/>
                  <a:pt x="9948538" y="3073806"/>
                  <a:pt x="9904584" y="3063999"/>
                </a:cubicBezTo>
                <a:cubicBezTo>
                  <a:pt x="9847813" y="3075166"/>
                  <a:pt x="9758323" y="3071010"/>
                  <a:pt x="9713857" y="3087955"/>
                </a:cubicBezTo>
                <a:cubicBezTo>
                  <a:pt x="9719380" y="3081485"/>
                  <a:pt x="9695453" y="3076466"/>
                  <a:pt x="9678879" y="3079676"/>
                </a:cubicBezTo>
                <a:cubicBezTo>
                  <a:pt x="9698255" y="3054291"/>
                  <a:pt x="9613348" y="3102551"/>
                  <a:pt x="9598760" y="3085228"/>
                </a:cubicBezTo>
                <a:cubicBezTo>
                  <a:pt x="9598041" y="3101310"/>
                  <a:pt x="9523758" y="3128579"/>
                  <a:pt x="9488796" y="3115384"/>
                </a:cubicBezTo>
                <a:cubicBezTo>
                  <a:pt x="9435532" y="3118605"/>
                  <a:pt x="9397815" y="3131898"/>
                  <a:pt x="9341972" y="3126583"/>
                </a:cubicBezTo>
                <a:cubicBezTo>
                  <a:pt x="9340239" y="3128735"/>
                  <a:pt x="9337399" y="3130536"/>
                  <a:pt x="9333795" y="3132083"/>
                </a:cubicBezTo>
                <a:lnTo>
                  <a:pt x="9321736" y="3135834"/>
                </a:lnTo>
                <a:lnTo>
                  <a:pt x="9319405" y="3135561"/>
                </a:lnTo>
                <a:cubicBezTo>
                  <a:pt x="9310247" y="3135512"/>
                  <a:pt x="9305558" y="3136419"/>
                  <a:pt x="9302847" y="3137746"/>
                </a:cubicBezTo>
                <a:lnTo>
                  <a:pt x="9300930" y="3139687"/>
                </a:lnTo>
                <a:lnTo>
                  <a:pt x="9290106" y="3141645"/>
                </a:lnTo>
                <a:lnTo>
                  <a:pt x="9270220" y="3146737"/>
                </a:lnTo>
                <a:lnTo>
                  <a:pt x="9265150" y="3146531"/>
                </a:lnTo>
                <a:lnTo>
                  <a:pt x="9233057" y="3152408"/>
                </a:lnTo>
                <a:lnTo>
                  <a:pt x="9231974" y="3151938"/>
                </a:lnTo>
                <a:cubicBezTo>
                  <a:pt x="9228816" y="3151020"/>
                  <a:pt x="9225099" y="3150595"/>
                  <a:pt x="9220130" y="3151189"/>
                </a:cubicBezTo>
                <a:cubicBezTo>
                  <a:pt x="9218372" y="3142213"/>
                  <a:pt x="9213458" y="3148467"/>
                  <a:pt x="9198955" y="3151015"/>
                </a:cubicBezTo>
                <a:cubicBezTo>
                  <a:pt x="9192986" y="3137641"/>
                  <a:pt x="9157451" y="3149750"/>
                  <a:pt x="9142196" y="3143802"/>
                </a:cubicBezTo>
                <a:cubicBezTo>
                  <a:pt x="9131673" y="3145976"/>
                  <a:pt x="9120437" y="3148030"/>
                  <a:pt x="9108665" y="3149868"/>
                </a:cubicBezTo>
                <a:lnTo>
                  <a:pt x="9014086" y="3150791"/>
                </a:lnTo>
                <a:lnTo>
                  <a:pt x="8915037" y="3140020"/>
                </a:lnTo>
                <a:cubicBezTo>
                  <a:pt x="8878400" y="3139785"/>
                  <a:pt x="8846675" y="3135786"/>
                  <a:pt x="8815667" y="3138606"/>
                </a:cubicBezTo>
                <a:cubicBezTo>
                  <a:pt x="8803071" y="3135495"/>
                  <a:pt x="8791199" y="3134238"/>
                  <a:pt x="8779688" y="3138895"/>
                </a:cubicBezTo>
                <a:cubicBezTo>
                  <a:pt x="8745498" y="3137342"/>
                  <a:pt x="8737221" y="3130691"/>
                  <a:pt x="8715556" y="3135878"/>
                </a:cubicBezTo>
                <a:cubicBezTo>
                  <a:pt x="8696347" y="3125121"/>
                  <a:pt x="8695210" y="3129227"/>
                  <a:pt x="8686183" y="3132307"/>
                </a:cubicBezTo>
                <a:lnTo>
                  <a:pt x="8684895" y="3132527"/>
                </a:lnTo>
                <a:lnTo>
                  <a:pt x="8682270" y="3130989"/>
                </a:lnTo>
                <a:lnTo>
                  <a:pt x="8676836" y="3130278"/>
                </a:lnTo>
                <a:lnTo>
                  <a:pt x="8662002" y="3130735"/>
                </a:lnTo>
                <a:lnTo>
                  <a:pt x="8656423" y="3131304"/>
                </a:lnTo>
                <a:cubicBezTo>
                  <a:pt x="8652581" y="3131550"/>
                  <a:pt x="8650028" y="3131521"/>
                  <a:pt x="8648261" y="3131294"/>
                </a:cubicBezTo>
                <a:lnTo>
                  <a:pt x="8648057" y="3131167"/>
                </a:lnTo>
                <a:lnTo>
                  <a:pt x="8640412" y="3131403"/>
                </a:lnTo>
                <a:cubicBezTo>
                  <a:pt x="8627510" y="3132092"/>
                  <a:pt x="8614954" y="3133035"/>
                  <a:pt x="8603003" y="3134155"/>
                </a:cubicBezTo>
                <a:cubicBezTo>
                  <a:pt x="8592897" y="3127095"/>
                  <a:pt x="8548738" y="3135435"/>
                  <a:pt x="8553571" y="3122125"/>
                </a:cubicBezTo>
                <a:cubicBezTo>
                  <a:pt x="8537450" y="3123243"/>
                  <a:pt x="8527699" y="3128769"/>
                  <a:pt x="8533128" y="3120039"/>
                </a:cubicBezTo>
                <a:cubicBezTo>
                  <a:pt x="8527821" y="3120156"/>
                  <a:pt x="8524551" y="3119414"/>
                  <a:pt x="8522209" y="3118252"/>
                </a:cubicBezTo>
                <a:lnTo>
                  <a:pt x="8521532" y="3117705"/>
                </a:lnTo>
                <a:lnTo>
                  <a:pt x="8485667" y="3120406"/>
                </a:lnTo>
                <a:lnTo>
                  <a:pt x="8480905" y="3119749"/>
                </a:lnTo>
                <a:lnTo>
                  <a:pt x="8457530" y="3122810"/>
                </a:lnTo>
                <a:lnTo>
                  <a:pt x="8445451" y="3123697"/>
                </a:lnTo>
                <a:lnTo>
                  <a:pt x="8442039" y="3125378"/>
                </a:lnTo>
                <a:cubicBezTo>
                  <a:pt x="8438355" y="3126399"/>
                  <a:pt x="8433075" y="3126839"/>
                  <a:pt x="8424215" y="3125963"/>
                </a:cubicBezTo>
                <a:lnTo>
                  <a:pt x="8422165" y="3125491"/>
                </a:lnTo>
                <a:lnTo>
                  <a:pt x="8407465" y="3127979"/>
                </a:lnTo>
                <a:cubicBezTo>
                  <a:pt x="8402731" y="3129129"/>
                  <a:pt x="8398540" y="3130592"/>
                  <a:pt x="8395146" y="3132488"/>
                </a:cubicBezTo>
                <a:cubicBezTo>
                  <a:pt x="8345093" y="3122354"/>
                  <a:pt x="8297866" y="3131626"/>
                  <a:pt x="8243538" y="3129873"/>
                </a:cubicBezTo>
                <a:cubicBezTo>
                  <a:pt x="8220052" y="3114107"/>
                  <a:pt x="8126172" y="3133411"/>
                  <a:pt x="8112685" y="3148698"/>
                </a:cubicBezTo>
                <a:cubicBezTo>
                  <a:pt x="8112380" y="3135302"/>
                  <a:pt x="8044302" y="3153542"/>
                  <a:pt x="8026741" y="3154015"/>
                </a:cubicBezTo>
                <a:cubicBezTo>
                  <a:pt x="8020887" y="3154173"/>
                  <a:pt x="8020646" y="3152357"/>
                  <a:pt x="8030400" y="3146736"/>
                </a:cubicBezTo>
                <a:cubicBezTo>
                  <a:pt x="8011739" y="3148301"/>
                  <a:pt x="7992477" y="3141339"/>
                  <a:pt x="8002987" y="3135663"/>
                </a:cubicBezTo>
                <a:cubicBezTo>
                  <a:pt x="7946297" y="3147811"/>
                  <a:pt x="7862627" y="3135732"/>
                  <a:pt x="7798568" y="3141249"/>
                </a:cubicBezTo>
                <a:cubicBezTo>
                  <a:pt x="7763645" y="3127901"/>
                  <a:pt x="7782577" y="3140251"/>
                  <a:pt x="7746353" y="3137755"/>
                </a:cubicBezTo>
                <a:cubicBezTo>
                  <a:pt x="7756261" y="3150042"/>
                  <a:pt x="7702377" y="3130861"/>
                  <a:pt x="7700395" y="3144729"/>
                </a:cubicBezTo>
                <a:cubicBezTo>
                  <a:pt x="7693866" y="3143835"/>
                  <a:pt x="7687603" y="3142532"/>
                  <a:pt x="7681335" y="3141120"/>
                </a:cubicBezTo>
                <a:lnTo>
                  <a:pt x="7678044" y="3140387"/>
                </a:lnTo>
                <a:lnTo>
                  <a:pt x="7664890" y="3139855"/>
                </a:lnTo>
                <a:lnTo>
                  <a:pt x="7661183" y="3136706"/>
                </a:lnTo>
                <a:lnTo>
                  <a:pt x="7641383" y="3133755"/>
                </a:lnTo>
                <a:cubicBezTo>
                  <a:pt x="7633967" y="3133115"/>
                  <a:pt x="7625987" y="3132967"/>
                  <a:pt x="7617169" y="3133614"/>
                </a:cubicBezTo>
                <a:cubicBezTo>
                  <a:pt x="7595475" y="3139109"/>
                  <a:pt x="7561695" y="3132374"/>
                  <a:pt x="7531143" y="3132781"/>
                </a:cubicBezTo>
                <a:lnTo>
                  <a:pt x="7517113" y="3134483"/>
                </a:lnTo>
                <a:lnTo>
                  <a:pt x="7471320" y="3131645"/>
                </a:lnTo>
                <a:cubicBezTo>
                  <a:pt x="7458285" y="3131095"/>
                  <a:pt x="7444756" y="3130805"/>
                  <a:pt x="7430512" y="3131007"/>
                </a:cubicBezTo>
                <a:lnTo>
                  <a:pt x="7404071" y="3132361"/>
                </a:lnTo>
                <a:lnTo>
                  <a:pt x="7397140" y="3131239"/>
                </a:lnTo>
                <a:cubicBezTo>
                  <a:pt x="7385068" y="3131364"/>
                  <a:pt x="7369091" y="3135313"/>
                  <a:pt x="7370514" y="3130516"/>
                </a:cubicBezTo>
                <a:lnTo>
                  <a:pt x="7356953" y="3132179"/>
                </a:lnTo>
                <a:lnTo>
                  <a:pt x="7343567" y="3128350"/>
                </a:lnTo>
                <a:cubicBezTo>
                  <a:pt x="7342101" y="3127461"/>
                  <a:pt x="7340998" y="3126514"/>
                  <a:pt x="7340295" y="3125545"/>
                </a:cubicBezTo>
                <a:lnTo>
                  <a:pt x="7321348" y="3126804"/>
                </a:lnTo>
                <a:lnTo>
                  <a:pt x="7305815" y="3124063"/>
                </a:lnTo>
                <a:lnTo>
                  <a:pt x="7292274" y="3125855"/>
                </a:lnTo>
                <a:lnTo>
                  <a:pt x="7286654" y="3125451"/>
                </a:lnTo>
                <a:lnTo>
                  <a:pt x="7272685" y="3124094"/>
                </a:lnTo>
                <a:cubicBezTo>
                  <a:pt x="7265523" y="3123143"/>
                  <a:pt x="7257508" y="3121997"/>
                  <a:pt x="7248584" y="3121080"/>
                </a:cubicBezTo>
                <a:lnTo>
                  <a:pt x="7241065" y="3120661"/>
                </a:lnTo>
                <a:lnTo>
                  <a:pt x="7224696" y="3116051"/>
                </a:lnTo>
                <a:cubicBezTo>
                  <a:pt x="7212786" y="3112566"/>
                  <a:pt x="7203412" y="3110217"/>
                  <a:pt x="7193009" y="3112108"/>
                </a:cubicBezTo>
                <a:cubicBezTo>
                  <a:pt x="7175276" y="3107606"/>
                  <a:pt x="7162888" y="3094987"/>
                  <a:pt x="7137220" y="3098354"/>
                </a:cubicBezTo>
                <a:cubicBezTo>
                  <a:pt x="7145010" y="3092637"/>
                  <a:pt x="7108715" y="3097662"/>
                  <a:pt x="7104427" y="3091790"/>
                </a:cubicBezTo>
                <a:cubicBezTo>
                  <a:pt x="7102447" y="3087061"/>
                  <a:pt x="7090976" y="3087484"/>
                  <a:pt x="7082240" y="3085740"/>
                </a:cubicBezTo>
                <a:cubicBezTo>
                  <a:pt x="7076014" y="3080911"/>
                  <a:pt x="7032058" y="3076501"/>
                  <a:pt x="7016754" y="3077196"/>
                </a:cubicBezTo>
                <a:cubicBezTo>
                  <a:pt x="6973620" y="3082001"/>
                  <a:pt x="6938923" y="3062558"/>
                  <a:pt x="6904436" y="3065900"/>
                </a:cubicBezTo>
                <a:cubicBezTo>
                  <a:pt x="6895406" y="3065445"/>
                  <a:pt x="6887919" y="3064350"/>
                  <a:pt x="6881434" y="3062865"/>
                </a:cubicBezTo>
                <a:lnTo>
                  <a:pt x="6865273" y="3057749"/>
                </a:lnTo>
                <a:cubicBezTo>
                  <a:pt x="6865072" y="3056626"/>
                  <a:pt x="6864871" y="3055502"/>
                  <a:pt x="6864671" y="3054378"/>
                </a:cubicBezTo>
                <a:lnTo>
                  <a:pt x="6852599" y="3052306"/>
                </a:lnTo>
                <a:lnTo>
                  <a:pt x="6850143" y="3051232"/>
                </a:lnTo>
                <a:cubicBezTo>
                  <a:pt x="6845470" y="3049168"/>
                  <a:pt x="6840704" y="3047206"/>
                  <a:pt x="6835301" y="3045593"/>
                </a:cubicBezTo>
                <a:cubicBezTo>
                  <a:pt x="6820447" y="3058242"/>
                  <a:pt x="6786888" y="3033956"/>
                  <a:pt x="6784871" y="3046562"/>
                </a:cubicBezTo>
                <a:cubicBezTo>
                  <a:pt x="6752593" y="3039899"/>
                  <a:pt x="6759140" y="3053646"/>
                  <a:pt x="6738245" y="3037055"/>
                </a:cubicBezTo>
                <a:cubicBezTo>
                  <a:pt x="6671880" y="3034501"/>
                  <a:pt x="6603220" y="3013245"/>
                  <a:pt x="6537703" y="3017736"/>
                </a:cubicBezTo>
                <a:cubicBezTo>
                  <a:pt x="6553051" y="3013722"/>
                  <a:pt x="6541149" y="3004943"/>
                  <a:pt x="6521858" y="3004158"/>
                </a:cubicBezTo>
                <a:cubicBezTo>
                  <a:pt x="6580141" y="2987944"/>
                  <a:pt x="6428765" y="3009117"/>
                  <a:pt x="6445069" y="2992470"/>
                </a:cubicBezTo>
                <a:cubicBezTo>
                  <a:pt x="6417897" y="3005060"/>
                  <a:pt x="6310156" y="3011743"/>
                  <a:pt x="6302447" y="2994274"/>
                </a:cubicBezTo>
                <a:cubicBezTo>
                  <a:pt x="6252173" y="2986131"/>
                  <a:pt x="6198382" y="2989085"/>
                  <a:pt x="6160029" y="2973666"/>
                </a:cubicBezTo>
                <a:cubicBezTo>
                  <a:pt x="6155014" y="2975022"/>
                  <a:pt x="6149642" y="2975878"/>
                  <a:pt x="6144046" y="2976380"/>
                </a:cubicBezTo>
                <a:lnTo>
                  <a:pt x="6127670" y="2976929"/>
                </a:lnTo>
                <a:lnTo>
                  <a:pt x="6126155" y="2976245"/>
                </a:lnTo>
                <a:cubicBezTo>
                  <a:pt x="6118509" y="2974369"/>
                  <a:pt x="6113052" y="2974144"/>
                  <a:pt x="6108575" y="2974651"/>
                </a:cubicBezTo>
                <a:lnTo>
                  <a:pt x="6103746" y="2975803"/>
                </a:lnTo>
                <a:lnTo>
                  <a:pt x="6091377" y="2975180"/>
                </a:lnTo>
                <a:lnTo>
                  <a:pt x="6066183" y="2975222"/>
                </a:lnTo>
                <a:lnTo>
                  <a:pt x="6063287" y="2974353"/>
                </a:lnTo>
                <a:lnTo>
                  <a:pt x="6054813" y="2974911"/>
                </a:lnTo>
                <a:lnTo>
                  <a:pt x="6050809" y="2973985"/>
                </a:lnTo>
                <a:lnTo>
                  <a:pt x="6013979" y="2974553"/>
                </a:lnTo>
                <a:cubicBezTo>
                  <a:pt x="6013918" y="2974361"/>
                  <a:pt x="6013860" y="2974167"/>
                  <a:pt x="6013800" y="2973973"/>
                </a:cubicBezTo>
                <a:cubicBezTo>
                  <a:pt x="6012565" y="2972689"/>
                  <a:pt x="6010070" y="2971765"/>
                  <a:pt x="6004866" y="2971570"/>
                </a:cubicBezTo>
                <a:cubicBezTo>
                  <a:pt x="6017706" y="2963268"/>
                  <a:pt x="6003515" y="2968156"/>
                  <a:pt x="5987036" y="2968315"/>
                </a:cubicBezTo>
                <a:cubicBezTo>
                  <a:pt x="6003302" y="2955458"/>
                  <a:pt x="5953573" y="2961108"/>
                  <a:pt x="5950027" y="2953546"/>
                </a:cubicBezTo>
                <a:cubicBezTo>
                  <a:pt x="5937559" y="2953953"/>
                  <a:pt x="5924668" y="2954151"/>
                  <a:pt x="5911668" y="2954074"/>
                </a:cubicBezTo>
                <a:lnTo>
                  <a:pt x="5904110" y="2953861"/>
                </a:lnTo>
                <a:cubicBezTo>
                  <a:pt x="5904082" y="2953815"/>
                  <a:pt x="5904053" y="2953769"/>
                  <a:pt x="5904026" y="2953724"/>
                </a:cubicBezTo>
                <a:cubicBezTo>
                  <a:pt x="5902528" y="2953395"/>
                  <a:pt x="5900097" y="2953219"/>
                  <a:pt x="5896189" y="2953236"/>
                </a:cubicBezTo>
                <a:lnTo>
                  <a:pt x="5890331" y="2953471"/>
                </a:lnTo>
                <a:lnTo>
                  <a:pt x="5875672" y="2953056"/>
                </a:lnTo>
                <a:lnTo>
                  <a:pt x="5871070" y="2952035"/>
                </a:lnTo>
                <a:lnTo>
                  <a:pt x="5869888" y="2950364"/>
                </a:lnTo>
                <a:lnTo>
                  <a:pt x="5868461" y="2950506"/>
                </a:lnTo>
                <a:cubicBezTo>
                  <a:pt x="5857092" y="2953019"/>
                  <a:pt x="5852416" y="2957005"/>
                  <a:pt x="5843343" y="2945262"/>
                </a:cubicBezTo>
                <a:cubicBezTo>
                  <a:pt x="5817989" y="2949116"/>
                  <a:pt x="5815840" y="2942065"/>
                  <a:pt x="5784331" y="2938531"/>
                </a:cubicBezTo>
                <a:cubicBezTo>
                  <a:pt x="5769202" y="2942455"/>
                  <a:pt x="5758885" y="2940521"/>
                  <a:pt x="5749498" y="2936713"/>
                </a:cubicBezTo>
                <a:cubicBezTo>
                  <a:pt x="5717228" y="2937683"/>
                  <a:pt x="5690227" y="2931877"/>
                  <a:pt x="5655214" y="2929503"/>
                </a:cubicBezTo>
                <a:cubicBezTo>
                  <a:pt x="5614827" y="2933899"/>
                  <a:pt x="5598877" y="2923069"/>
                  <a:pt x="5561446" y="2920575"/>
                </a:cubicBezTo>
                <a:cubicBezTo>
                  <a:pt x="5525084" y="2929276"/>
                  <a:pt x="5537471" y="2911136"/>
                  <a:pt x="5519456" y="2906631"/>
                </a:cubicBezTo>
                <a:lnTo>
                  <a:pt x="5514099" y="2906097"/>
                </a:lnTo>
                <a:lnTo>
                  <a:pt x="5499273" y="2907057"/>
                </a:lnTo>
                <a:lnTo>
                  <a:pt x="5493664" y="2907817"/>
                </a:lnTo>
                <a:cubicBezTo>
                  <a:pt x="5489815" y="2908191"/>
                  <a:pt x="5487270" y="2908250"/>
                  <a:pt x="5485530" y="2908080"/>
                </a:cubicBezTo>
                <a:lnTo>
                  <a:pt x="5485337" y="2907959"/>
                </a:lnTo>
                <a:lnTo>
                  <a:pt x="5477696" y="2908455"/>
                </a:lnTo>
                <a:cubicBezTo>
                  <a:pt x="5464775" y="2909581"/>
                  <a:pt x="5452182" y="2910951"/>
                  <a:pt x="5440170" y="2912482"/>
                </a:cubicBezTo>
                <a:cubicBezTo>
                  <a:pt x="5430698" y="2905718"/>
                  <a:pt x="5385970" y="2915593"/>
                  <a:pt x="5391911" y="2902040"/>
                </a:cubicBezTo>
                <a:cubicBezTo>
                  <a:pt x="5375744" y="2903707"/>
                  <a:pt x="5365560" y="2909594"/>
                  <a:pt x="5371708" y="2900629"/>
                </a:cubicBezTo>
                <a:cubicBezTo>
                  <a:pt x="5366408" y="2900926"/>
                  <a:pt x="5363213" y="2900288"/>
                  <a:pt x="5360976" y="2899197"/>
                </a:cubicBezTo>
                <a:lnTo>
                  <a:pt x="5360345" y="2898671"/>
                </a:lnTo>
                <a:lnTo>
                  <a:pt x="5324367" y="2902593"/>
                </a:lnTo>
                <a:lnTo>
                  <a:pt x="5319673" y="2902094"/>
                </a:lnTo>
                <a:lnTo>
                  <a:pt x="5296114" y="2905958"/>
                </a:lnTo>
                <a:lnTo>
                  <a:pt x="5283999" y="2907258"/>
                </a:lnTo>
                <a:lnTo>
                  <a:pt x="5280460" y="2909063"/>
                </a:lnTo>
                <a:cubicBezTo>
                  <a:pt x="5276699" y="2910214"/>
                  <a:pt x="5271395" y="2910834"/>
                  <a:pt x="5262637" y="2910250"/>
                </a:cubicBezTo>
                <a:lnTo>
                  <a:pt x="5260635" y="2909845"/>
                </a:lnTo>
                <a:lnTo>
                  <a:pt x="5245770" y="2912842"/>
                </a:lnTo>
                <a:cubicBezTo>
                  <a:pt x="5240955" y="2914159"/>
                  <a:pt x="5236652" y="2915770"/>
                  <a:pt x="5233108" y="2917794"/>
                </a:cubicBezTo>
                <a:cubicBezTo>
                  <a:pt x="5184071" y="2909280"/>
                  <a:pt x="5136210" y="2920197"/>
                  <a:pt x="5082201" y="2920260"/>
                </a:cubicBezTo>
                <a:lnTo>
                  <a:pt x="4939211" y="2931760"/>
                </a:lnTo>
                <a:cubicBezTo>
                  <a:pt x="4920477" y="2933960"/>
                  <a:pt x="4783353" y="2943291"/>
                  <a:pt x="4794309" y="2937227"/>
                </a:cubicBezTo>
                <a:cubicBezTo>
                  <a:pt x="4736776" y="2951353"/>
                  <a:pt x="4701995" y="2938961"/>
                  <a:pt x="4637676" y="2946666"/>
                </a:cubicBezTo>
                <a:cubicBezTo>
                  <a:pt x="4603987" y="2934412"/>
                  <a:pt x="4621816" y="2946201"/>
                  <a:pt x="4585922" y="2944906"/>
                </a:cubicBezTo>
                <a:cubicBezTo>
                  <a:pt x="4594760" y="2956935"/>
                  <a:pt x="4542663" y="2939450"/>
                  <a:pt x="4539516" y="2953466"/>
                </a:cubicBezTo>
                <a:cubicBezTo>
                  <a:pt x="4533082" y="2952789"/>
                  <a:pt x="4526953" y="2951687"/>
                  <a:pt x="4520819" y="2950477"/>
                </a:cubicBezTo>
                <a:lnTo>
                  <a:pt x="4517604" y="2949852"/>
                </a:lnTo>
                <a:lnTo>
                  <a:pt x="4504537" y="2949759"/>
                </a:lnTo>
                <a:lnTo>
                  <a:pt x="4501104" y="2946715"/>
                </a:lnTo>
                <a:lnTo>
                  <a:pt x="4342695" y="2951638"/>
                </a:lnTo>
                <a:cubicBezTo>
                  <a:pt x="4328954" y="2954609"/>
                  <a:pt x="4284038" y="2957184"/>
                  <a:pt x="4274096" y="2953640"/>
                </a:cubicBezTo>
                <a:cubicBezTo>
                  <a:pt x="4264434" y="2953346"/>
                  <a:pt x="4254047" y="2955481"/>
                  <a:pt x="4248170" y="2951384"/>
                </a:cubicBezTo>
                <a:lnTo>
                  <a:pt x="4147924" y="2945945"/>
                </a:lnTo>
                <a:cubicBezTo>
                  <a:pt x="4131656" y="2952619"/>
                  <a:pt x="4104816" y="2942907"/>
                  <a:pt x="4061825" y="2944206"/>
                </a:cubicBezTo>
                <a:cubicBezTo>
                  <a:pt x="4044045" y="2951860"/>
                  <a:pt x="4032845" y="2944993"/>
                  <a:pt x="3998557" y="2955821"/>
                </a:cubicBezTo>
                <a:cubicBezTo>
                  <a:pt x="3997072" y="2955023"/>
                  <a:pt x="3995237" y="2954313"/>
                  <a:pt x="3993107" y="2953708"/>
                </a:cubicBezTo>
                <a:cubicBezTo>
                  <a:pt x="3980729" y="2950196"/>
                  <a:pt x="3961302" y="2950972"/>
                  <a:pt x="3949713" y="2955441"/>
                </a:cubicBezTo>
                <a:cubicBezTo>
                  <a:pt x="3894925" y="2970367"/>
                  <a:pt x="3844508" y="2972262"/>
                  <a:pt x="3797284" y="2977037"/>
                </a:cubicBezTo>
                <a:cubicBezTo>
                  <a:pt x="3743822" y="2981057"/>
                  <a:pt x="3778974" y="2965129"/>
                  <a:pt x="3712498" y="2979996"/>
                </a:cubicBezTo>
                <a:cubicBezTo>
                  <a:pt x="3705202" y="2975373"/>
                  <a:pt x="3696720" y="2975524"/>
                  <a:pt x="3682471" y="2978543"/>
                </a:cubicBezTo>
                <a:cubicBezTo>
                  <a:pt x="3656488" y="2980127"/>
                  <a:pt x="3658300" y="2967587"/>
                  <a:pt x="3632163" y="2976264"/>
                </a:cubicBezTo>
                <a:cubicBezTo>
                  <a:pt x="3636766" y="2969363"/>
                  <a:pt x="3582819" y="2975892"/>
                  <a:pt x="3594728" y="2968398"/>
                </a:cubicBezTo>
                <a:cubicBezTo>
                  <a:pt x="3577705" y="2963064"/>
                  <a:pt x="3569481" y="2973476"/>
                  <a:pt x="3552594" y="2968934"/>
                </a:cubicBezTo>
                <a:cubicBezTo>
                  <a:pt x="3533613" y="2968552"/>
                  <a:pt x="3563577" y="2975594"/>
                  <a:pt x="3542589" y="2977031"/>
                </a:cubicBezTo>
                <a:cubicBezTo>
                  <a:pt x="3517131" y="2977564"/>
                  <a:pt x="3517346" y="2989828"/>
                  <a:pt x="3497591" y="2975018"/>
                </a:cubicBezTo>
                <a:lnTo>
                  <a:pt x="3429352" y="2971090"/>
                </a:lnTo>
                <a:cubicBezTo>
                  <a:pt x="3414141" y="2975624"/>
                  <a:pt x="3401904" y="2974195"/>
                  <a:pt x="3389938" y="2970884"/>
                </a:cubicBezTo>
                <a:cubicBezTo>
                  <a:pt x="3354504" y="2973297"/>
                  <a:pt x="3322178" y="2968827"/>
                  <a:pt x="3282344" y="2968084"/>
                </a:cubicBezTo>
                <a:cubicBezTo>
                  <a:pt x="3239277" y="2974224"/>
                  <a:pt x="3217192" y="2964327"/>
                  <a:pt x="3174624" y="2963576"/>
                </a:cubicBezTo>
                <a:cubicBezTo>
                  <a:pt x="3132504" y="2975210"/>
                  <a:pt x="3146911" y="2949576"/>
                  <a:pt x="3111077" y="2951285"/>
                </a:cubicBezTo>
                <a:cubicBezTo>
                  <a:pt x="3052732" y="2962418"/>
                  <a:pt x="3112543" y="2942881"/>
                  <a:pt x="3022501" y="2948619"/>
                </a:cubicBezTo>
                <a:cubicBezTo>
                  <a:pt x="3017399" y="2950352"/>
                  <a:pt x="3006521" y="2948989"/>
                  <a:pt x="3007714" y="2946762"/>
                </a:cubicBezTo>
                <a:cubicBezTo>
                  <a:pt x="2987987" y="2948105"/>
                  <a:pt x="2931270" y="2937206"/>
                  <a:pt x="2903098" y="2940576"/>
                </a:cubicBezTo>
                <a:cubicBezTo>
                  <a:pt x="2848155" y="2935894"/>
                  <a:pt x="2821430" y="2947095"/>
                  <a:pt x="2781591" y="2946394"/>
                </a:cubicBezTo>
                <a:cubicBezTo>
                  <a:pt x="2735559" y="2940279"/>
                  <a:pt x="2708563" y="2934146"/>
                  <a:pt x="2627942" y="2919996"/>
                </a:cubicBezTo>
                <a:lnTo>
                  <a:pt x="2354959" y="2882080"/>
                </a:lnTo>
                <a:cubicBezTo>
                  <a:pt x="2252426" y="2847776"/>
                  <a:pt x="2124519" y="2878188"/>
                  <a:pt x="2063184" y="2879109"/>
                </a:cubicBezTo>
                <a:cubicBezTo>
                  <a:pt x="2038620" y="2892844"/>
                  <a:pt x="2017217" y="2880735"/>
                  <a:pt x="1986946" y="2887619"/>
                </a:cubicBezTo>
                <a:cubicBezTo>
                  <a:pt x="1919067" y="2894646"/>
                  <a:pt x="1852404" y="2912737"/>
                  <a:pt x="1763479" y="2909077"/>
                </a:cubicBezTo>
                <a:cubicBezTo>
                  <a:pt x="1726097" y="2949538"/>
                  <a:pt x="1621108" y="2933327"/>
                  <a:pt x="1537980" y="2960398"/>
                </a:cubicBezTo>
                <a:cubicBezTo>
                  <a:pt x="1489205" y="2967965"/>
                  <a:pt x="1410921" y="2954082"/>
                  <a:pt x="1395229" y="2975625"/>
                </a:cubicBezTo>
                <a:cubicBezTo>
                  <a:pt x="1371975" y="2964548"/>
                  <a:pt x="1352259" y="2986116"/>
                  <a:pt x="1327834" y="2989485"/>
                </a:cubicBezTo>
                <a:cubicBezTo>
                  <a:pt x="1307734" y="2982782"/>
                  <a:pt x="1298456" y="2990289"/>
                  <a:pt x="1280757" y="2992959"/>
                </a:cubicBezTo>
                <a:cubicBezTo>
                  <a:pt x="1272383" y="2988567"/>
                  <a:pt x="1257337" y="2989790"/>
                  <a:pt x="1252582" y="2995877"/>
                </a:cubicBezTo>
                <a:cubicBezTo>
                  <a:pt x="1260705" y="3008688"/>
                  <a:pt x="1207969" y="3005420"/>
                  <a:pt x="1204670" y="3014826"/>
                </a:cubicBezTo>
                <a:cubicBezTo>
                  <a:pt x="1174431" y="3018683"/>
                  <a:pt x="1041848" y="3015513"/>
                  <a:pt x="1020457" y="3031603"/>
                </a:cubicBezTo>
                <a:cubicBezTo>
                  <a:pt x="959520" y="3042500"/>
                  <a:pt x="869308" y="3024872"/>
                  <a:pt x="843248" y="3026954"/>
                </a:cubicBezTo>
                <a:cubicBezTo>
                  <a:pt x="815646" y="3001836"/>
                  <a:pt x="694189" y="3080490"/>
                  <a:pt x="583517" y="3089095"/>
                </a:cubicBezTo>
                <a:cubicBezTo>
                  <a:pt x="568425" y="3087467"/>
                  <a:pt x="560448" y="3088013"/>
                  <a:pt x="556836" y="3094374"/>
                </a:cubicBezTo>
                <a:cubicBezTo>
                  <a:pt x="528264" y="3099747"/>
                  <a:pt x="471823" y="3109156"/>
                  <a:pt x="412089" y="3121334"/>
                </a:cubicBezTo>
                <a:cubicBezTo>
                  <a:pt x="367235" y="3131096"/>
                  <a:pt x="143790" y="3139436"/>
                  <a:pt x="83929" y="3150566"/>
                </a:cubicBez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6731C9DE-B3BF-FBB3-1B78-5B6DAC35C0E3}"/>
              </a:ext>
            </a:extLst>
          </p:cNvPr>
          <p:cNvSpPr>
            <a:spLocks noGrp="1"/>
          </p:cNvSpPr>
          <p:nvPr>
            <p:ph type="title"/>
          </p:nvPr>
        </p:nvSpPr>
        <p:spPr>
          <a:xfrm>
            <a:off x="3132" y="3425669"/>
            <a:ext cx="4215063" cy="2398713"/>
          </a:xfrm>
        </p:spPr>
        <p:txBody>
          <a:bodyPr>
            <a:normAutofit/>
          </a:bodyPr>
          <a:lstStyle/>
          <a:p>
            <a:pPr algn="ctr"/>
            <a:r>
              <a:rPr lang="en-US" b="1"/>
              <a:t>State Management</a:t>
            </a:r>
            <a:endParaRPr lang="en-US"/>
          </a:p>
        </p:txBody>
      </p:sp>
      <p:pic>
        <p:nvPicPr>
          <p:cNvPr id="13" name="Picture 12">
            <a:extLst>
              <a:ext uri="{FF2B5EF4-FFF2-40B4-BE49-F238E27FC236}">
                <a16:creationId xmlns:a16="http://schemas.microsoft.com/office/drawing/2014/main" id="{3542031D-ECAD-F387-1DB6-19636967CD39}"/>
              </a:ext>
            </a:extLst>
          </p:cNvPr>
          <p:cNvPicPr>
            <a:picLocks noChangeAspect="1"/>
          </p:cNvPicPr>
          <p:nvPr/>
        </p:nvPicPr>
        <p:blipFill>
          <a:blip r:embed="rId2"/>
          <a:srcRect l="3476" t="39" r="60" b="-589"/>
          <a:stretch/>
        </p:blipFill>
        <p:spPr>
          <a:xfrm>
            <a:off x="-7486" y="219948"/>
            <a:ext cx="12379120" cy="1919121"/>
          </a:xfrm>
          <a:prstGeom prst="rect">
            <a:avLst/>
          </a:prstGeom>
        </p:spPr>
      </p:pic>
      <p:sp>
        <p:nvSpPr>
          <p:cNvPr id="3" name="TextBox 2">
            <a:extLst>
              <a:ext uri="{FF2B5EF4-FFF2-40B4-BE49-F238E27FC236}">
                <a16:creationId xmlns:a16="http://schemas.microsoft.com/office/drawing/2014/main" id="{00439DCE-A6E8-C6BC-0061-09EFC7CC6612}"/>
              </a:ext>
            </a:extLst>
          </p:cNvPr>
          <p:cNvSpPr txBox="1"/>
          <p:nvPr/>
        </p:nvSpPr>
        <p:spPr>
          <a:xfrm>
            <a:off x="4221496" y="2618277"/>
            <a:ext cx="7839726" cy="46330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Arial"/>
              <a:buChar char="•"/>
            </a:pPr>
            <a:r>
              <a:rPr lang="en-US" sz="2400" err="1"/>
              <a:t>React’s</a:t>
            </a:r>
            <a:r>
              <a:rPr lang="en-US" sz="2400" dirty="0"/>
              <a:t> </a:t>
            </a:r>
            <a:r>
              <a:rPr lang="en-US" sz="2400" err="1"/>
              <a:t>useState</a:t>
            </a:r>
            <a:r>
              <a:rPr lang="en-US" sz="2400" dirty="0"/>
              <a:t> is used to manage all important data in the app.</a:t>
            </a:r>
            <a:endParaRPr lang="en-US"/>
          </a:p>
          <a:p>
            <a:pPr marL="342900" indent="-342900">
              <a:buFont typeface="Arial"/>
              <a:buChar char="•"/>
            </a:pPr>
            <a:r>
              <a:rPr lang="en-US" sz="2400" dirty="0"/>
              <a:t> Each state variable controls a specific part of the user interface.</a:t>
            </a:r>
          </a:p>
          <a:p>
            <a:pPr marL="342900" indent="-342900">
              <a:lnSpc>
                <a:spcPct val="90000"/>
              </a:lnSpc>
              <a:spcBef>
                <a:spcPts val="1000"/>
              </a:spcBef>
              <a:buFont typeface="Arial"/>
              <a:buChar char="•"/>
            </a:pPr>
            <a:r>
              <a:rPr lang="en-US" sz="2400" dirty="0"/>
              <a:t>Each piece of data is managed separately</a:t>
            </a:r>
            <a:br>
              <a:rPr lang="en-US" sz="2400" dirty="0"/>
            </a:br>
            <a:r>
              <a:rPr lang="en-US" sz="2400" dirty="0"/>
              <a:t>Makes the app easy to update and maintain</a:t>
            </a:r>
          </a:p>
          <a:p>
            <a:pPr marL="342900" indent="-342900">
              <a:lnSpc>
                <a:spcPct val="90000"/>
              </a:lnSpc>
              <a:spcBef>
                <a:spcPts val="1000"/>
              </a:spcBef>
              <a:buFont typeface="Arial"/>
              <a:buChar char="•"/>
            </a:pPr>
            <a:r>
              <a:rPr lang="en-US" sz="2400" dirty="0"/>
              <a:t>When something changes, the screen updates automatically</a:t>
            </a:r>
            <a:endParaRPr lang="en-US"/>
          </a:p>
          <a:p>
            <a:pPr marL="342900" indent="-342900">
              <a:buFont typeface="Arial"/>
              <a:buChar char="•"/>
            </a:pPr>
            <a:endParaRPr lang="en-US" sz="2400" dirty="0"/>
          </a:p>
          <a:p>
            <a:pPr marL="342900" indent="-342900">
              <a:buFont typeface="Arial"/>
              <a:buChar char="•"/>
            </a:pPr>
            <a:endParaRPr lang="en-US" sz="2400" dirty="0"/>
          </a:p>
          <a:p>
            <a:pPr marL="342900" indent="-342900">
              <a:buFont typeface="Arial"/>
              <a:buChar char="•"/>
            </a:pPr>
            <a:endParaRPr lang="en-US" sz="2400" dirty="0"/>
          </a:p>
          <a:p>
            <a:pPr marL="342900" indent="-342900">
              <a:buFont typeface="Arial"/>
              <a:buChar char="•"/>
            </a:pPr>
            <a:endParaRPr lang="en-US" sz="2400"/>
          </a:p>
        </p:txBody>
      </p:sp>
    </p:spTree>
    <p:extLst>
      <p:ext uri="{BB962C8B-B14F-4D97-AF65-F5344CB8AC3E}">
        <p14:creationId xmlns:p14="http://schemas.microsoft.com/office/powerpoint/2010/main" val="17275011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Slide Background">
            <a:extLst>
              <a:ext uri="{FF2B5EF4-FFF2-40B4-BE49-F238E27FC236}">
                <a16:creationId xmlns:a16="http://schemas.microsoft.com/office/drawing/2014/main" id="{90D0877E-6CD0-4206-8A18-56CEE73EFB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4" name="Rectangle 13">
            <a:extLst>
              <a:ext uri="{FF2B5EF4-FFF2-40B4-BE49-F238E27FC236}">
                <a16:creationId xmlns:a16="http://schemas.microsoft.com/office/drawing/2014/main" id="{E18AC0D4-F32D-4067-9F63-E553F4AFF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2806021"/>
          </a:xfrm>
          <a:prstGeom prst="rect">
            <a:avLst/>
          </a:prstGeom>
          <a:ln>
            <a:noFill/>
          </a:ln>
          <a:effectLst>
            <a:outerShdw blurRad="254000" dist="127000" dir="5460000" sx="92000" sy="92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52A4740-F42F-FA3F-EB12-EBDC42971E66}"/>
              </a:ext>
            </a:extLst>
          </p:cNvPr>
          <p:cNvSpPr>
            <a:spLocks noGrp="1"/>
          </p:cNvSpPr>
          <p:nvPr>
            <p:ph type="title"/>
          </p:nvPr>
        </p:nvSpPr>
        <p:spPr>
          <a:xfrm>
            <a:off x="699172" y="1709731"/>
            <a:ext cx="4703816" cy="2121408"/>
          </a:xfrm>
        </p:spPr>
        <p:txBody>
          <a:bodyPr anchor="ctr">
            <a:normAutofit/>
          </a:bodyPr>
          <a:lstStyle/>
          <a:p>
            <a:r>
              <a:rPr lang="en-US" sz="4000" b="1" dirty="0"/>
              <a:t>Google Maps</a:t>
            </a:r>
            <a:br>
              <a:rPr lang="en-US" sz="4000" b="1" dirty="0"/>
            </a:br>
            <a:br>
              <a:rPr lang="en-US" sz="4000" b="1" dirty="0"/>
            </a:br>
            <a:r>
              <a:rPr lang="en-US" sz="4000" b="1" dirty="0"/>
              <a:t> Integration</a:t>
            </a:r>
          </a:p>
        </p:txBody>
      </p:sp>
      <p:sp>
        <p:nvSpPr>
          <p:cNvPr id="3" name="Content Placeholder 2">
            <a:extLst>
              <a:ext uri="{FF2B5EF4-FFF2-40B4-BE49-F238E27FC236}">
                <a16:creationId xmlns:a16="http://schemas.microsoft.com/office/drawing/2014/main" id="{E467CB14-E3B3-64A3-634F-29541AC70528}"/>
              </a:ext>
            </a:extLst>
          </p:cNvPr>
          <p:cNvSpPr>
            <a:spLocks noGrp="1"/>
          </p:cNvSpPr>
          <p:nvPr>
            <p:ph idx="1"/>
          </p:nvPr>
        </p:nvSpPr>
        <p:spPr>
          <a:xfrm>
            <a:off x="4342357" y="342307"/>
            <a:ext cx="7056707" cy="2121407"/>
          </a:xfrm>
        </p:spPr>
        <p:txBody>
          <a:bodyPr vert="horz" lIns="91440" tIns="45720" rIns="91440" bIns="45720" rtlCol="0" anchor="ctr">
            <a:noAutofit/>
          </a:bodyPr>
          <a:lstStyle/>
          <a:p>
            <a:pPr marL="0" indent="0">
              <a:buNone/>
            </a:pPr>
            <a:endParaRPr lang="en-US" sz="2000"/>
          </a:p>
          <a:p>
            <a:pPr marL="0" indent="0">
              <a:buNone/>
            </a:pPr>
            <a:endParaRPr lang="en-US" sz="2000"/>
          </a:p>
          <a:p>
            <a:pPr marL="0" indent="0">
              <a:buNone/>
            </a:pPr>
            <a:endParaRPr lang="en-US" sz="2000"/>
          </a:p>
          <a:p>
            <a:pPr marL="0" indent="0">
              <a:buNone/>
            </a:pPr>
            <a:endParaRPr lang="en-US" sz="2000"/>
          </a:p>
          <a:p>
            <a:pPr marL="0" indent="0">
              <a:buNone/>
            </a:pPr>
            <a:endParaRPr lang="en-US" sz="2000"/>
          </a:p>
          <a:p>
            <a:pPr marL="0" indent="0">
              <a:buNone/>
            </a:pPr>
            <a:r>
              <a:rPr lang="en-US" sz="2000" dirty="0"/>
              <a:t>We use the </a:t>
            </a:r>
            <a:r>
              <a:rPr lang="en-US" sz="2000" b="1" dirty="0"/>
              <a:t>Google Maps JavaScript API</a:t>
            </a:r>
            <a:r>
              <a:rPr lang="en-US" sz="2000" dirty="0"/>
              <a:t> to show a map and let users interact with it.</a:t>
            </a:r>
            <a:endParaRPr lang="en-US" dirty="0"/>
          </a:p>
          <a:p>
            <a:r>
              <a:rPr lang="en-US" sz="2000" dirty="0"/>
              <a:t>The map shows up on the screen with a default center (New York).</a:t>
            </a:r>
          </a:p>
          <a:p>
            <a:r>
              <a:rPr lang="en-US" sz="2000" dirty="0"/>
              <a:t>When the user clicks anywhere on the map, the app gets that location’s latitude and longitude.</a:t>
            </a:r>
          </a:p>
          <a:p>
            <a:r>
              <a:rPr lang="en-US" sz="2000" dirty="0"/>
              <a:t>It then fetches weather info for that location using the </a:t>
            </a:r>
            <a:r>
              <a:rPr lang="en-US" sz="2000" dirty="0" err="1"/>
              <a:t>getWeather</a:t>
            </a:r>
            <a:r>
              <a:rPr lang="en-US" sz="2000" dirty="0"/>
              <a:t>(</a:t>
            </a:r>
            <a:r>
              <a:rPr lang="en-US" sz="2000" dirty="0" err="1"/>
              <a:t>lat</a:t>
            </a:r>
            <a:r>
              <a:rPr lang="en-US" sz="2000" dirty="0"/>
              <a:t>, </a:t>
            </a:r>
            <a:r>
              <a:rPr lang="en-US" sz="2000" dirty="0" err="1"/>
              <a:t>lng</a:t>
            </a:r>
            <a:r>
              <a:rPr lang="en-US" sz="2000" dirty="0"/>
              <a:t>) function.</a:t>
            </a:r>
          </a:p>
          <a:p>
            <a:r>
              <a:rPr lang="en-US" sz="2000" dirty="0"/>
              <a:t>This makes it easy to explore weather conditions by just clicking around the world.</a:t>
            </a:r>
          </a:p>
          <a:p>
            <a:pPr marL="0" indent="0">
              <a:buNone/>
            </a:pPr>
            <a:endParaRPr lang="en-US" sz="2000"/>
          </a:p>
        </p:txBody>
      </p:sp>
      <p:pic>
        <p:nvPicPr>
          <p:cNvPr id="7" name="Picture 6">
            <a:extLst>
              <a:ext uri="{FF2B5EF4-FFF2-40B4-BE49-F238E27FC236}">
                <a16:creationId xmlns:a16="http://schemas.microsoft.com/office/drawing/2014/main" id="{F0122109-4B84-9ECB-BCC4-7EA22A890502}"/>
              </a:ext>
            </a:extLst>
          </p:cNvPr>
          <p:cNvPicPr>
            <a:picLocks noChangeAspect="1"/>
          </p:cNvPicPr>
          <p:nvPr/>
        </p:nvPicPr>
        <p:blipFill>
          <a:blip r:embed="rId2"/>
          <a:stretch>
            <a:fillRect/>
          </a:stretch>
        </p:blipFill>
        <p:spPr>
          <a:xfrm>
            <a:off x="145940" y="4681208"/>
            <a:ext cx="6657632" cy="1973579"/>
          </a:xfrm>
          <a:prstGeom prst="rect">
            <a:avLst/>
          </a:prstGeom>
          <a:effectLst/>
        </p:spPr>
      </p:pic>
      <p:pic>
        <p:nvPicPr>
          <p:cNvPr id="5" name="Picture 4">
            <a:extLst>
              <a:ext uri="{FF2B5EF4-FFF2-40B4-BE49-F238E27FC236}">
                <a16:creationId xmlns:a16="http://schemas.microsoft.com/office/drawing/2014/main" id="{501FAD2F-6259-160C-7C88-D142B6BE5959}"/>
              </a:ext>
            </a:extLst>
          </p:cNvPr>
          <p:cNvPicPr>
            <a:picLocks noChangeAspect="1"/>
          </p:cNvPicPr>
          <p:nvPr/>
        </p:nvPicPr>
        <p:blipFill>
          <a:blip r:embed="rId3"/>
          <a:stretch>
            <a:fillRect/>
          </a:stretch>
        </p:blipFill>
        <p:spPr>
          <a:xfrm>
            <a:off x="6949512" y="4681208"/>
            <a:ext cx="5096547" cy="1973579"/>
          </a:xfrm>
          <a:prstGeom prst="rect">
            <a:avLst/>
          </a:prstGeom>
        </p:spPr>
      </p:pic>
    </p:spTree>
    <p:extLst>
      <p:ext uri="{BB962C8B-B14F-4D97-AF65-F5344CB8AC3E}">
        <p14:creationId xmlns:p14="http://schemas.microsoft.com/office/powerpoint/2010/main" val="80977026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100</TotalTime>
  <Words>1880</Words>
  <Application>Microsoft Office PowerPoint</Application>
  <PresentationFormat>Widescreen</PresentationFormat>
  <Paragraphs>224</Paragraphs>
  <Slides>30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30</vt:i4>
      </vt:variant>
    </vt:vector>
  </HeadingPairs>
  <TitlesOfParts>
    <vt:vector size="36" baseType="lpstr">
      <vt:lpstr>Aptos</vt:lpstr>
      <vt:lpstr>Aptos Display</vt:lpstr>
      <vt:lpstr>Arial</vt:lpstr>
      <vt:lpstr>Arial,Sans-Serif</vt:lpstr>
      <vt:lpstr>Segoe UI</vt:lpstr>
      <vt:lpstr>Office Theme</vt:lpstr>
      <vt:lpstr>Global Weather Application  Using React</vt:lpstr>
      <vt:lpstr>Project Overview</vt:lpstr>
      <vt:lpstr>Why This App?  (Purpose &amp; Usefulness)</vt:lpstr>
      <vt:lpstr> Features Overview </vt:lpstr>
      <vt:lpstr>Tech Stack</vt:lpstr>
      <vt:lpstr>Application Architecture</vt:lpstr>
      <vt:lpstr>API’S Used</vt:lpstr>
      <vt:lpstr>State Management</vt:lpstr>
      <vt:lpstr>Google Maps   Integration</vt:lpstr>
      <vt:lpstr>Fetching Weather</vt:lpstr>
      <vt:lpstr>The function runs two API calls: One to get the current weather (temperature, humidity, etc.) One to get the 5-day forecast (hourly updates for the next few days) This helps the app stay dynamic and show accurate information with every click! </vt:lpstr>
      <vt:lpstr>Weather Comparison Feature</vt:lpstr>
      <vt:lpstr>How it works: The user types in multiple city names, separated by commas.(Ex: "New York, London, Tokyo") The app uses the getCityWeather function to fetch weather data for each city. The results are filtered to remove any errors and then shown in the UI. What users see: A card for each city showing:Temp, Humidity, Wind speed,Weather condition (like sunny, cloudy, etc.) This feature is helpful for: Planning trips across different locations Comparing climates in different regions</vt:lpstr>
      <vt:lpstr>Chart.js Temperature Graph</vt:lpstr>
      <vt:lpstr>PowerPoint Presentation</vt:lpstr>
      <vt:lpstr>Dynamic Backgrounds</vt:lpstr>
      <vt:lpstr> What it does: Checks the current weather condition (like Clear, Clouds, Rain, etc.) Changes the background class of the app accordingly Why it's useful: Makes the app feel more responsive and lively Gives users a visual hint of the current weather without needing to read it Example: If it's cloudy, a cloudy-themed background appears</vt:lpstr>
      <vt:lpstr>Dark Mode Toggle</vt:lpstr>
      <vt:lpstr>CSS Styling Overview</vt:lpstr>
      <vt:lpstr>1) Weather-Based Backgrounds: Different weather conditions trigger different background colors or images to make the app feel more realistic. Example:</vt:lpstr>
      <vt:lpstr>PowerPoint Presentation</vt:lpstr>
      <vt:lpstr>3) Layout Styling:</vt:lpstr>
      <vt:lpstr>Component Structure</vt:lpstr>
      <vt:lpstr>Component Structure </vt:lpstr>
      <vt:lpstr>Issues Faced</vt:lpstr>
      <vt:lpstr>Key Learnings</vt:lpstr>
      <vt:lpstr>Key Learnings </vt:lpstr>
      <vt:lpstr>Future Enhancements</vt:lpstr>
      <vt:lpstr>References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Rohini Kesireddy</dc:creator>
  <cp:lastModifiedBy>Rohini Kesireddy</cp:lastModifiedBy>
  <cp:revision>230</cp:revision>
  <dcterms:created xsi:type="dcterms:W3CDTF">2025-04-16T02:51:30Z</dcterms:created>
  <dcterms:modified xsi:type="dcterms:W3CDTF">2025-06-06T15:53:20Z</dcterms:modified>
</cp:coreProperties>
</file>